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44"/>
  </p:handoutMasterIdLst>
  <p:sldIdLst>
    <p:sldId id="256" r:id="rId2"/>
    <p:sldId id="275" r:id="rId3"/>
    <p:sldId id="281" r:id="rId4"/>
    <p:sldId id="282" r:id="rId5"/>
    <p:sldId id="266" r:id="rId6"/>
    <p:sldId id="293" r:id="rId7"/>
    <p:sldId id="306" r:id="rId8"/>
    <p:sldId id="276" r:id="rId9"/>
    <p:sldId id="267" r:id="rId10"/>
    <p:sldId id="283" r:id="rId11"/>
    <p:sldId id="284" r:id="rId12"/>
    <p:sldId id="300" r:id="rId13"/>
    <p:sldId id="279" r:id="rId14"/>
    <p:sldId id="285" r:id="rId15"/>
    <p:sldId id="287" r:id="rId16"/>
    <p:sldId id="288" r:id="rId17"/>
    <p:sldId id="289" r:id="rId18"/>
    <p:sldId id="291" r:id="rId19"/>
    <p:sldId id="292" r:id="rId20"/>
    <p:sldId id="307" r:id="rId21"/>
    <p:sldId id="301" r:id="rId22"/>
    <p:sldId id="271" r:id="rId23"/>
    <p:sldId id="277" r:id="rId24"/>
    <p:sldId id="308" r:id="rId25"/>
    <p:sldId id="309" r:id="rId26"/>
    <p:sldId id="295" r:id="rId27"/>
    <p:sldId id="269" r:id="rId28"/>
    <p:sldId id="268" r:id="rId29"/>
    <p:sldId id="302" r:id="rId30"/>
    <p:sldId id="303" r:id="rId31"/>
    <p:sldId id="310" r:id="rId32"/>
    <p:sldId id="296" r:id="rId33"/>
    <p:sldId id="265" r:id="rId34"/>
    <p:sldId id="304" r:id="rId35"/>
    <p:sldId id="270" r:id="rId36"/>
    <p:sldId id="257" r:id="rId37"/>
    <p:sldId id="258" r:id="rId38"/>
    <p:sldId id="264" r:id="rId39"/>
    <p:sldId id="259" r:id="rId40"/>
    <p:sldId id="260" r:id="rId41"/>
    <p:sldId id="261" r:id="rId42"/>
    <p:sldId id="262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34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Particpants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Particpants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Particpants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19520"/>
        <c:axId val="144225408"/>
      </c:barChart>
      <c:catAx>
        <c:axId val="14421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4225408"/>
        <c:crosses val="autoZero"/>
        <c:auto val="1"/>
        <c:lblAlgn val="ctr"/>
        <c:lblOffset val="100"/>
        <c:noMultiLvlLbl val="0"/>
      </c:catAx>
      <c:valAx>
        <c:axId val="14422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219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A563E-F47B-4DDC-92EE-9903090A573E}" type="doc">
      <dgm:prSet loTypeId="urn:microsoft.com/office/officeart/2005/8/layout/radial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7BDF68A-44C3-44F3-BC51-2F7C848ADAF9}">
      <dgm:prSet phldrT="[Text]"/>
      <dgm:spPr/>
      <dgm:t>
        <a:bodyPr/>
        <a:lstStyle/>
        <a:p>
          <a:r>
            <a:rPr lang="en-US"/>
            <a:t>In School</a:t>
          </a:r>
        </a:p>
      </dgm:t>
    </dgm:pt>
    <dgm:pt modelId="{642DA5B8-E923-4608-9C17-9BE16C76757C}" type="parTrans" cxnId="{2BEB27C0-7AB4-4C1F-BBE3-85B2420FDCE8}">
      <dgm:prSet/>
      <dgm:spPr/>
      <dgm:t>
        <a:bodyPr/>
        <a:lstStyle/>
        <a:p>
          <a:endParaRPr lang="en-US"/>
        </a:p>
      </dgm:t>
    </dgm:pt>
    <dgm:pt modelId="{2284BB11-9271-4090-AB79-0FACEDBB1FCD}" type="sibTrans" cxnId="{2BEB27C0-7AB4-4C1F-BBE3-85B2420FDCE8}">
      <dgm:prSet/>
      <dgm:spPr/>
      <dgm:t>
        <a:bodyPr/>
        <a:lstStyle/>
        <a:p>
          <a:endParaRPr lang="en-US"/>
        </a:p>
      </dgm:t>
    </dgm:pt>
    <dgm:pt modelId="{0156558F-C3C2-4A97-B564-EE269D06CCB0}">
      <dgm:prSet phldrT="[Text]"/>
      <dgm:spPr/>
      <dgm:t>
        <a:bodyPr/>
        <a:lstStyle/>
        <a:p>
          <a:r>
            <a:rPr lang="en-US"/>
            <a:t>Volunteer Readers in Classrooms </a:t>
          </a:r>
        </a:p>
      </dgm:t>
    </dgm:pt>
    <dgm:pt modelId="{251D4013-B146-4FF2-AAF7-10C120159CBB}" type="parTrans" cxnId="{50783577-6DCC-451F-857E-1A233FFE72E6}">
      <dgm:prSet/>
      <dgm:spPr/>
      <dgm:t>
        <a:bodyPr/>
        <a:lstStyle/>
        <a:p>
          <a:endParaRPr lang="en-US"/>
        </a:p>
      </dgm:t>
    </dgm:pt>
    <dgm:pt modelId="{436A4381-A3AC-42FA-8888-443E72D67538}" type="sibTrans" cxnId="{50783577-6DCC-451F-857E-1A233FFE72E6}">
      <dgm:prSet/>
      <dgm:spPr/>
      <dgm:t>
        <a:bodyPr/>
        <a:lstStyle/>
        <a:p>
          <a:endParaRPr lang="en-US"/>
        </a:p>
      </dgm:t>
    </dgm:pt>
    <dgm:pt modelId="{A7689E35-BC65-4E4A-A74F-70925348FD39}">
      <dgm:prSet phldrT="[Text]"/>
      <dgm:spPr/>
      <dgm:t>
        <a:bodyPr/>
        <a:lstStyle/>
        <a:p>
          <a:r>
            <a:rPr lang="en-US" dirty="0"/>
            <a:t>Book Give-</a:t>
          </a:r>
          <a:r>
            <a:rPr lang="en-US" dirty="0" err="1"/>
            <a:t>Aways</a:t>
          </a:r>
          <a:r>
            <a:rPr lang="en-US" dirty="0"/>
            <a:t> at school</a:t>
          </a:r>
        </a:p>
      </dgm:t>
    </dgm:pt>
    <dgm:pt modelId="{7E5BFDFC-5231-4491-9231-8CECE8226A65}" type="parTrans" cxnId="{5F3BD2CB-6C6B-47C0-8E63-3A8C88EAD15D}">
      <dgm:prSet/>
      <dgm:spPr/>
      <dgm:t>
        <a:bodyPr/>
        <a:lstStyle/>
        <a:p>
          <a:endParaRPr lang="en-US"/>
        </a:p>
      </dgm:t>
    </dgm:pt>
    <dgm:pt modelId="{3B570820-89B9-4158-955A-C2F9F9BD62FB}" type="sibTrans" cxnId="{5F3BD2CB-6C6B-47C0-8E63-3A8C88EAD15D}">
      <dgm:prSet/>
      <dgm:spPr/>
      <dgm:t>
        <a:bodyPr/>
        <a:lstStyle/>
        <a:p>
          <a:endParaRPr lang="en-US"/>
        </a:p>
      </dgm:t>
    </dgm:pt>
    <dgm:pt modelId="{26D91BF1-9056-4CA0-8260-1F29918A0073}">
      <dgm:prSet phldrT="[Text]"/>
      <dgm:spPr/>
      <dgm:t>
        <a:bodyPr/>
        <a:lstStyle/>
        <a:p>
          <a:r>
            <a:rPr lang="en-US"/>
            <a:t>With Family</a:t>
          </a:r>
        </a:p>
      </dgm:t>
    </dgm:pt>
    <dgm:pt modelId="{FD839D1B-C177-48B7-A6CF-8E204C9B338A}" type="parTrans" cxnId="{9F94EB83-7F9C-4CD9-A398-0268551A13DD}">
      <dgm:prSet/>
      <dgm:spPr/>
      <dgm:t>
        <a:bodyPr/>
        <a:lstStyle/>
        <a:p>
          <a:endParaRPr lang="en-US"/>
        </a:p>
      </dgm:t>
    </dgm:pt>
    <dgm:pt modelId="{7408DDA7-9C0E-4789-9B48-B02C464679D1}" type="sibTrans" cxnId="{9F94EB83-7F9C-4CD9-A398-0268551A13DD}">
      <dgm:prSet/>
      <dgm:spPr/>
      <dgm:t>
        <a:bodyPr/>
        <a:lstStyle/>
        <a:p>
          <a:endParaRPr lang="en-US"/>
        </a:p>
      </dgm:t>
    </dgm:pt>
    <dgm:pt modelId="{6850FA0D-5E27-4546-BB19-5633896C73F1}">
      <dgm:prSet phldrT="[Text]"/>
      <dgm:spPr/>
      <dgm:t>
        <a:bodyPr/>
        <a:lstStyle/>
        <a:p>
          <a:r>
            <a:rPr lang="en-US"/>
            <a:t>Family Fun Literacy Nights</a:t>
          </a:r>
        </a:p>
      </dgm:t>
    </dgm:pt>
    <dgm:pt modelId="{D3173442-3B1A-4695-B17B-FA72CA0022CB}" type="parTrans" cxnId="{BFF0DA31-9ACA-412C-9644-EE45E22BDFD4}">
      <dgm:prSet/>
      <dgm:spPr/>
      <dgm:t>
        <a:bodyPr/>
        <a:lstStyle/>
        <a:p>
          <a:endParaRPr lang="en-US"/>
        </a:p>
      </dgm:t>
    </dgm:pt>
    <dgm:pt modelId="{FD4B7AA4-BAF6-422B-B96F-2D0676A53B2B}" type="sibTrans" cxnId="{BFF0DA31-9ACA-412C-9644-EE45E22BDFD4}">
      <dgm:prSet/>
      <dgm:spPr/>
      <dgm:t>
        <a:bodyPr/>
        <a:lstStyle/>
        <a:p>
          <a:endParaRPr lang="en-US"/>
        </a:p>
      </dgm:t>
    </dgm:pt>
    <dgm:pt modelId="{2A5BB8A8-4B11-4069-A11B-38302B70907F}">
      <dgm:prSet phldrT="[Text]"/>
      <dgm:spPr/>
      <dgm:t>
        <a:bodyPr/>
        <a:lstStyle/>
        <a:p>
          <a:r>
            <a:rPr lang="en-US"/>
            <a:t>Literacy &amp; Numeracy Activities &amp; Stories</a:t>
          </a:r>
        </a:p>
      </dgm:t>
    </dgm:pt>
    <dgm:pt modelId="{B15B8AB1-F2ED-4651-AA99-7A49FE9310A8}" type="parTrans" cxnId="{8E39E8F5-65DD-4A00-BDF1-7D17AEE457B6}">
      <dgm:prSet/>
      <dgm:spPr/>
      <dgm:t>
        <a:bodyPr/>
        <a:lstStyle/>
        <a:p>
          <a:endParaRPr lang="en-US"/>
        </a:p>
      </dgm:t>
    </dgm:pt>
    <dgm:pt modelId="{F92AB7F7-3ACB-4005-9CEE-D2CF2E24C8E1}" type="sibTrans" cxnId="{8E39E8F5-65DD-4A00-BDF1-7D17AEE457B6}">
      <dgm:prSet/>
      <dgm:spPr/>
      <dgm:t>
        <a:bodyPr/>
        <a:lstStyle/>
        <a:p>
          <a:endParaRPr lang="en-US"/>
        </a:p>
      </dgm:t>
    </dgm:pt>
    <dgm:pt modelId="{8CBCD342-9783-44D0-9A88-CEACE8520550}">
      <dgm:prSet phldrT="[Text]"/>
      <dgm:spPr/>
      <dgm:t>
        <a:bodyPr/>
        <a:lstStyle/>
        <a:p>
          <a:r>
            <a:rPr lang="en-US"/>
            <a:t>With Community</a:t>
          </a:r>
        </a:p>
      </dgm:t>
    </dgm:pt>
    <dgm:pt modelId="{6FF3FBBD-EF6B-45FB-AED0-98F40C17E1F5}" type="parTrans" cxnId="{8BE2CB92-CC6D-454D-AE71-DFE031350296}">
      <dgm:prSet/>
      <dgm:spPr/>
      <dgm:t>
        <a:bodyPr/>
        <a:lstStyle/>
        <a:p>
          <a:endParaRPr lang="en-US"/>
        </a:p>
      </dgm:t>
    </dgm:pt>
    <dgm:pt modelId="{57F0774B-A53F-4F5E-93A9-18854466A833}" type="sibTrans" cxnId="{8BE2CB92-CC6D-454D-AE71-DFE031350296}">
      <dgm:prSet/>
      <dgm:spPr/>
      <dgm:t>
        <a:bodyPr/>
        <a:lstStyle/>
        <a:p>
          <a:endParaRPr lang="en-US"/>
        </a:p>
      </dgm:t>
    </dgm:pt>
    <dgm:pt modelId="{801248E2-4A4B-41D5-9931-6906D0095885}">
      <dgm:prSet phldrT="[Text]"/>
      <dgm:spPr/>
      <dgm:t>
        <a:bodyPr/>
        <a:lstStyle/>
        <a:p>
          <a:r>
            <a:rPr lang="en-US"/>
            <a:t> Our Community Reads Events</a:t>
          </a:r>
        </a:p>
      </dgm:t>
    </dgm:pt>
    <dgm:pt modelId="{38BB74BB-3A7F-44DA-9E9D-0A7C81273BEB}" type="parTrans" cxnId="{AE75A534-4205-4630-A712-DE1003EBD92D}">
      <dgm:prSet/>
      <dgm:spPr/>
      <dgm:t>
        <a:bodyPr/>
        <a:lstStyle/>
        <a:p>
          <a:endParaRPr lang="en-US"/>
        </a:p>
      </dgm:t>
    </dgm:pt>
    <dgm:pt modelId="{173E849D-4A84-480A-B7D8-62BA169D0A62}" type="sibTrans" cxnId="{AE75A534-4205-4630-A712-DE1003EBD92D}">
      <dgm:prSet/>
      <dgm:spPr/>
      <dgm:t>
        <a:bodyPr/>
        <a:lstStyle/>
        <a:p>
          <a:endParaRPr lang="en-US"/>
        </a:p>
      </dgm:t>
    </dgm:pt>
    <dgm:pt modelId="{1258F366-8B54-4678-9C2A-AFAFC4C4AB2E}">
      <dgm:prSet phldrT="[Text]"/>
      <dgm:spPr/>
      <dgm:t>
        <a:bodyPr/>
        <a:lstStyle/>
        <a:p>
          <a:r>
            <a:rPr lang="en-US"/>
            <a:t>Thematic learning centers</a:t>
          </a:r>
        </a:p>
      </dgm:t>
    </dgm:pt>
    <dgm:pt modelId="{F52B1897-1A35-4848-A7E5-9C43C530FF14}" type="parTrans" cxnId="{4ED28528-906C-429F-8B05-C331A468EC19}">
      <dgm:prSet/>
      <dgm:spPr/>
      <dgm:t>
        <a:bodyPr/>
        <a:lstStyle/>
        <a:p>
          <a:endParaRPr lang="en-US"/>
        </a:p>
      </dgm:t>
    </dgm:pt>
    <dgm:pt modelId="{D538398A-93FC-49C3-8933-EDB8E5690742}" type="sibTrans" cxnId="{4ED28528-906C-429F-8B05-C331A468EC19}">
      <dgm:prSet/>
      <dgm:spPr/>
      <dgm:t>
        <a:bodyPr/>
        <a:lstStyle/>
        <a:p>
          <a:endParaRPr lang="en-US"/>
        </a:p>
      </dgm:t>
    </dgm:pt>
    <dgm:pt modelId="{7279886B-32D7-4D33-BFB7-EC545A9D0E7C}">
      <dgm:prSet phldrT="[Text]"/>
      <dgm:spPr/>
      <dgm:t>
        <a:bodyPr/>
        <a:lstStyle/>
        <a:p>
          <a:r>
            <a:rPr lang="en-US"/>
            <a:t>Occurs Weekly</a:t>
          </a:r>
        </a:p>
      </dgm:t>
    </dgm:pt>
    <dgm:pt modelId="{66E71101-3B8F-4492-A68E-A417CBBBE241}" type="parTrans" cxnId="{DB092F52-68D4-4B4A-896B-DAC34210ABBF}">
      <dgm:prSet/>
      <dgm:spPr/>
      <dgm:t>
        <a:bodyPr/>
        <a:lstStyle/>
        <a:p>
          <a:endParaRPr lang="en-US"/>
        </a:p>
      </dgm:t>
    </dgm:pt>
    <dgm:pt modelId="{009D4BCD-4F52-4E1C-9C72-55C6C42805AC}" type="sibTrans" cxnId="{DB092F52-68D4-4B4A-896B-DAC34210ABBF}">
      <dgm:prSet/>
      <dgm:spPr/>
      <dgm:t>
        <a:bodyPr/>
        <a:lstStyle/>
        <a:p>
          <a:endParaRPr lang="en-US"/>
        </a:p>
      </dgm:t>
    </dgm:pt>
    <dgm:pt modelId="{26FD89AA-B3DC-4CE0-9761-B5693A30A10C}">
      <dgm:prSet phldrT="[Text]"/>
      <dgm:spPr/>
      <dgm:t>
        <a:bodyPr/>
        <a:lstStyle/>
        <a:p>
          <a:r>
            <a:rPr lang="en-US"/>
            <a:t>Healthy Snack</a:t>
          </a:r>
        </a:p>
      </dgm:t>
    </dgm:pt>
    <dgm:pt modelId="{FCA5CD4F-44E7-46E2-8634-8D6E8568B922}" type="parTrans" cxnId="{289A9628-F0AB-4DCC-B819-9FAD401470F1}">
      <dgm:prSet/>
      <dgm:spPr/>
      <dgm:t>
        <a:bodyPr/>
        <a:lstStyle/>
        <a:p>
          <a:endParaRPr lang="en-US"/>
        </a:p>
      </dgm:t>
    </dgm:pt>
    <dgm:pt modelId="{885E478C-9249-4C8A-851F-8F4738028A0B}" type="sibTrans" cxnId="{289A9628-F0AB-4DCC-B819-9FAD401470F1}">
      <dgm:prSet/>
      <dgm:spPr/>
      <dgm:t>
        <a:bodyPr/>
        <a:lstStyle/>
        <a:p>
          <a:endParaRPr lang="en-US"/>
        </a:p>
      </dgm:t>
    </dgm:pt>
    <dgm:pt modelId="{D3EC03D4-0A9B-43BE-8BEB-63D0D8683817}">
      <dgm:prSet phldrT="[Text]"/>
      <dgm:spPr/>
      <dgm:t>
        <a:bodyPr/>
        <a:lstStyle/>
        <a:p>
          <a:r>
            <a:rPr lang="en-US"/>
            <a:t>Book Give-Aways</a:t>
          </a:r>
        </a:p>
      </dgm:t>
    </dgm:pt>
    <dgm:pt modelId="{65BF3269-0D32-4DA8-B0C9-5E7CFD1B659C}" type="parTrans" cxnId="{B2F56274-E18D-4784-8B55-1C892503647A}">
      <dgm:prSet/>
      <dgm:spPr/>
      <dgm:t>
        <a:bodyPr/>
        <a:lstStyle/>
        <a:p>
          <a:endParaRPr lang="en-US"/>
        </a:p>
      </dgm:t>
    </dgm:pt>
    <dgm:pt modelId="{C28D8B22-7883-457C-A37E-3896F104979C}" type="sibTrans" cxnId="{B2F56274-E18D-4784-8B55-1C892503647A}">
      <dgm:prSet/>
      <dgm:spPr/>
      <dgm:t>
        <a:bodyPr/>
        <a:lstStyle/>
        <a:p>
          <a:endParaRPr lang="en-US"/>
        </a:p>
      </dgm:t>
    </dgm:pt>
    <dgm:pt modelId="{3130EF04-FFE2-4B75-BFA7-F217A483DEFF}">
      <dgm:prSet phldrT="[Text]"/>
      <dgm:spPr/>
      <dgm:t>
        <a:bodyPr/>
        <a:lstStyle/>
        <a:p>
          <a:r>
            <a:rPr lang="en-US"/>
            <a:t>Occurs Monthly</a:t>
          </a:r>
        </a:p>
      </dgm:t>
    </dgm:pt>
    <dgm:pt modelId="{9ADC7073-1877-4E00-8786-B1B7C9C53539}" type="parTrans" cxnId="{D751AB50-4D47-44B0-9139-D158DE0C36F9}">
      <dgm:prSet/>
      <dgm:spPr/>
      <dgm:t>
        <a:bodyPr/>
        <a:lstStyle/>
        <a:p>
          <a:endParaRPr lang="en-US"/>
        </a:p>
      </dgm:t>
    </dgm:pt>
    <dgm:pt modelId="{AFEFF863-E631-4BD4-9BA6-0E7B3D0B7A64}" type="sibTrans" cxnId="{D751AB50-4D47-44B0-9139-D158DE0C36F9}">
      <dgm:prSet/>
      <dgm:spPr/>
      <dgm:t>
        <a:bodyPr/>
        <a:lstStyle/>
        <a:p>
          <a:endParaRPr lang="en-US"/>
        </a:p>
      </dgm:t>
    </dgm:pt>
    <dgm:pt modelId="{BC0BDF1F-C8A8-4071-9273-5144DA166152}">
      <dgm:prSet phldrT="[Text]"/>
      <dgm:spPr/>
      <dgm:t>
        <a:bodyPr/>
        <a:lstStyle/>
        <a:p>
          <a:r>
            <a:rPr lang="en-US"/>
            <a:t>Healthy Snack</a:t>
          </a:r>
        </a:p>
      </dgm:t>
    </dgm:pt>
    <dgm:pt modelId="{A7EF6B83-60F1-4BD8-84E8-471F949A68B8}" type="parTrans" cxnId="{F920F129-C1C6-4D43-81F3-9B494F08E106}">
      <dgm:prSet/>
      <dgm:spPr/>
      <dgm:t>
        <a:bodyPr/>
        <a:lstStyle/>
        <a:p>
          <a:endParaRPr lang="en-US"/>
        </a:p>
      </dgm:t>
    </dgm:pt>
    <dgm:pt modelId="{B180340E-946A-4E0C-9622-BB5418904CBD}" type="sibTrans" cxnId="{F920F129-C1C6-4D43-81F3-9B494F08E106}">
      <dgm:prSet/>
      <dgm:spPr/>
      <dgm:t>
        <a:bodyPr/>
        <a:lstStyle/>
        <a:p>
          <a:endParaRPr lang="en-US"/>
        </a:p>
      </dgm:t>
    </dgm:pt>
    <dgm:pt modelId="{953FD78B-1D21-4CE1-A2B2-5D4CB6498189}">
      <dgm:prSet phldrT="[Text]"/>
      <dgm:spPr/>
      <dgm:t>
        <a:bodyPr/>
        <a:lstStyle/>
        <a:p>
          <a:r>
            <a:rPr lang="en-US"/>
            <a:t>Book Give-Aways</a:t>
          </a:r>
        </a:p>
      </dgm:t>
    </dgm:pt>
    <dgm:pt modelId="{6E8DCDA2-B509-45C0-AC90-C7F760220506}" type="parTrans" cxnId="{693E6267-E15C-419A-94A3-78C2DB75DF47}">
      <dgm:prSet/>
      <dgm:spPr/>
      <dgm:t>
        <a:bodyPr/>
        <a:lstStyle/>
        <a:p>
          <a:endParaRPr lang="en-US"/>
        </a:p>
      </dgm:t>
    </dgm:pt>
    <dgm:pt modelId="{A9C8CB40-C01C-4F26-A8A2-1AEE3E1643CF}" type="sibTrans" cxnId="{693E6267-E15C-419A-94A3-78C2DB75DF47}">
      <dgm:prSet/>
      <dgm:spPr/>
      <dgm:t>
        <a:bodyPr/>
        <a:lstStyle/>
        <a:p>
          <a:endParaRPr lang="en-US"/>
        </a:p>
      </dgm:t>
    </dgm:pt>
    <dgm:pt modelId="{E5AB5955-EDEA-4822-A232-F42ECA198408}">
      <dgm:prSet phldrT="[Text]"/>
      <dgm:spPr/>
      <dgm:t>
        <a:bodyPr/>
        <a:lstStyle/>
        <a:p>
          <a:r>
            <a:rPr lang="en-US"/>
            <a:t>Occurs monthly or bi-monthly</a:t>
          </a:r>
        </a:p>
      </dgm:t>
    </dgm:pt>
    <dgm:pt modelId="{6A60EADC-EB78-4F8C-AAE2-94B211F82D0B}" type="parTrans" cxnId="{12BBA4FF-2FA8-4B97-AAF5-C86DAA9B51C9}">
      <dgm:prSet/>
      <dgm:spPr/>
      <dgm:t>
        <a:bodyPr/>
        <a:lstStyle/>
        <a:p>
          <a:endParaRPr lang="en-US"/>
        </a:p>
      </dgm:t>
    </dgm:pt>
    <dgm:pt modelId="{BEA7818F-71EE-425A-986E-11185D0722A0}" type="sibTrans" cxnId="{12BBA4FF-2FA8-4B97-AAF5-C86DAA9B51C9}">
      <dgm:prSet/>
      <dgm:spPr/>
      <dgm:t>
        <a:bodyPr/>
        <a:lstStyle/>
        <a:p>
          <a:endParaRPr lang="en-US"/>
        </a:p>
      </dgm:t>
    </dgm:pt>
    <dgm:pt modelId="{5572C19C-B909-45AA-A84A-4026216B212F}">
      <dgm:prSet phldrT="[Text]"/>
      <dgm:spPr/>
      <dgm:t>
        <a:bodyPr/>
        <a:lstStyle/>
        <a:p>
          <a:r>
            <a:rPr lang="en-US"/>
            <a:t>Bookmarks  sent home that have Family Fun Literacy dates &amp; times </a:t>
          </a:r>
        </a:p>
      </dgm:t>
    </dgm:pt>
    <dgm:pt modelId="{700386D7-5058-477B-AF48-A5A921FB060E}" type="parTrans" cxnId="{E8E466CC-3F62-41EB-AD7B-6B1A07D7B824}">
      <dgm:prSet/>
      <dgm:spPr/>
      <dgm:t>
        <a:bodyPr/>
        <a:lstStyle/>
        <a:p>
          <a:endParaRPr lang="en-US"/>
        </a:p>
      </dgm:t>
    </dgm:pt>
    <dgm:pt modelId="{CBF16915-C508-4ADA-AE7A-FFA9EC4035F1}" type="sibTrans" cxnId="{E8E466CC-3F62-41EB-AD7B-6B1A07D7B824}">
      <dgm:prSet/>
      <dgm:spPr/>
      <dgm:t>
        <a:bodyPr/>
        <a:lstStyle/>
        <a:p>
          <a:endParaRPr lang="en-US"/>
        </a:p>
      </dgm:t>
    </dgm:pt>
    <dgm:pt modelId="{9F7DE89D-BFF0-467A-B269-522DAC5745FF}" type="pres">
      <dgm:prSet presAssocID="{857A563E-F47B-4DDC-92EE-9903090A573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4EA491-05A2-4F0B-B844-B9F86E2AF395}" type="pres">
      <dgm:prSet presAssocID="{857A563E-F47B-4DDC-92EE-9903090A573E}" presName="cycle" presStyleCnt="0"/>
      <dgm:spPr/>
    </dgm:pt>
    <dgm:pt modelId="{78C70D6F-CA47-460F-B1A8-92AF241AA323}" type="pres">
      <dgm:prSet presAssocID="{857A563E-F47B-4DDC-92EE-9903090A573E}" presName="centerShape" presStyleCnt="0"/>
      <dgm:spPr/>
    </dgm:pt>
    <dgm:pt modelId="{70ACE049-D208-4F2A-9D58-ECCFF469C7D3}" type="pres">
      <dgm:prSet presAssocID="{857A563E-F47B-4DDC-92EE-9903090A573E}" presName="connSite" presStyleLbl="node1" presStyleIdx="0" presStyleCnt="4"/>
      <dgm:spPr/>
    </dgm:pt>
    <dgm:pt modelId="{B3E5E711-C1FC-4772-85B8-5AB48851E73D}" type="pres">
      <dgm:prSet presAssocID="{857A563E-F47B-4DDC-92EE-9903090A573E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9C19EBD-E7C2-42A6-9A05-739E6D3E0A86}" type="pres">
      <dgm:prSet presAssocID="{642DA5B8-E923-4608-9C17-9BE16C76757C}" presName="Name25" presStyleLbl="parChTrans1D1" presStyleIdx="0" presStyleCnt="3"/>
      <dgm:spPr/>
      <dgm:t>
        <a:bodyPr/>
        <a:lstStyle/>
        <a:p>
          <a:endParaRPr lang="en-US"/>
        </a:p>
      </dgm:t>
    </dgm:pt>
    <dgm:pt modelId="{12354F11-0A22-4BC4-BC16-4F8D1267AE93}" type="pres">
      <dgm:prSet presAssocID="{77BDF68A-44C3-44F3-BC51-2F7C848ADAF9}" presName="node" presStyleCnt="0"/>
      <dgm:spPr/>
    </dgm:pt>
    <dgm:pt modelId="{02EAE0AB-8CDD-4289-B18A-E3DD3FDBCD82}" type="pres">
      <dgm:prSet presAssocID="{77BDF68A-44C3-44F3-BC51-2F7C848ADAF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BA359-5261-4E61-BB9E-EA4BC50B314F}" type="pres">
      <dgm:prSet presAssocID="{77BDF68A-44C3-44F3-BC51-2F7C848ADAF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FE3CB-7F49-416A-A947-EF2944356B67}" type="pres">
      <dgm:prSet presAssocID="{FD839D1B-C177-48B7-A6CF-8E204C9B338A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F25FD09-87FA-4AC1-9F3C-8937F2726332}" type="pres">
      <dgm:prSet presAssocID="{26D91BF1-9056-4CA0-8260-1F29918A0073}" presName="node" presStyleCnt="0"/>
      <dgm:spPr/>
    </dgm:pt>
    <dgm:pt modelId="{01380D41-50C3-41F3-BB69-9731575C5A30}" type="pres">
      <dgm:prSet presAssocID="{26D91BF1-9056-4CA0-8260-1F29918A0073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F4E71-E181-4573-A2F9-DA7A02F4098F}" type="pres">
      <dgm:prSet presAssocID="{26D91BF1-9056-4CA0-8260-1F29918A007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57648-E6A4-4BCE-8C4D-F527B1A73ABB}" type="pres">
      <dgm:prSet presAssocID="{6FF3FBBD-EF6B-45FB-AED0-98F40C17E1F5}" presName="Name25" presStyleLbl="parChTrans1D1" presStyleIdx="2" presStyleCnt="3"/>
      <dgm:spPr/>
      <dgm:t>
        <a:bodyPr/>
        <a:lstStyle/>
        <a:p>
          <a:endParaRPr lang="en-US"/>
        </a:p>
      </dgm:t>
    </dgm:pt>
    <dgm:pt modelId="{175CF18B-537C-465E-83A5-A84CFCDE588B}" type="pres">
      <dgm:prSet presAssocID="{8CBCD342-9783-44D0-9A88-CEACE8520550}" presName="node" presStyleCnt="0"/>
      <dgm:spPr/>
    </dgm:pt>
    <dgm:pt modelId="{5E5F2796-F2E6-4002-837A-A5326FA07043}" type="pres">
      <dgm:prSet presAssocID="{8CBCD342-9783-44D0-9A88-CEACE852055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3A2A1-CF1C-4284-9277-CEE4D49F8A77}" type="pres">
      <dgm:prSet presAssocID="{8CBCD342-9783-44D0-9A88-CEACE852055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7BD54-EAA0-430A-BAED-95F7A5D3673E}" type="presOf" srcId="{7279886B-32D7-4D33-BFB7-EC545A9D0E7C}" destId="{D93BA359-5261-4E61-BB9E-EA4BC50B314F}" srcOrd="0" destOrd="3" presId="urn:microsoft.com/office/officeart/2005/8/layout/radial2"/>
    <dgm:cxn modelId="{8BE2CB92-CC6D-454D-AE71-DFE031350296}" srcId="{857A563E-F47B-4DDC-92EE-9903090A573E}" destId="{8CBCD342-9783-44D0-9A88-CEACE8520550}" srcOrd="2" destOrd="0" parTransId="{6FF3FBBD-EF6B-45FB-AED0-98F40C17E1F5}" sibTransId="{57F0774B-A53F-4F5E-93A9-18854466A833}"/>
    <dgm:cxn modelId="{ABFB6458-017A-44E4-9EED-5440E408F330}" type="presOf" srcId="{857A563E-F47B-4DDC-92EE-9903090A573E}" destId="{9F7DE89D-BFF0-467A-B269-522DAC5745FF}" srcOrd="0" destOrd="0" presId="urn:microsoft.com/office/officeart/2005/8/layout/radial2"/>
    <dgm:cxn modelId="{7B8CBF04-3708-4FAF-BEC5-4285F1868ACF}" type="presOf" srcId="{BC0BDF1F-C8A8-4071-9273-5144DA166152}" destId="{0833A2A1-CF1C-4284-9277-CEE4D49F8A77}" srcOrd="0" destOrd="2" presId="urn:microsoft.com/office/officeart/2005/8/layout/radial2"/>
    <dgm:cxn modelId="{6B5F3191-CB93-45BD-97D5-49ABC540721F}" type="presOf" srcId="{6850FA0D-5E27-4546-BB19-5633896C73F1}" destId="{C8EF4E71-E181-4573-A2F9-DA7A02F4098F}" srcOrd="0" destOrd="0" presId="urn:microsoft.com/office/officeart/2005/8/layout/radial2"/>
    <dgm:cxn modelId="{5F3BD2CB-6C6B-47C0-8E63-3A8C88EAD15D}" srcId="{77BDF68A-44C3-44F3-BC51-2F7C848ADAF9}" destId="{A7689E35-BC65-4E4A-A74F-70925348FD39}" srcOrd="1" destOrd="0" parTransId="{7E5BFDFC-5231-4491-9231-8CECE8226A65}" sibTransId="{3B570820-89B9-4158-955A-C2F9F9BD62FB}"/>
    <dgm:cxn modelId="{693E6267-E15C-419A-94A3-78C2DB75DF47}" srcId="{8CBCD342-9783-44D0-9A88-CEACE8520550}" destId="{953FD78B-1D21-4CE1-A2B2-5D4CB6498189}" srcOrd="3" destOrd="0" parTransId="{6E8DCDA2-B509-45C0-AC90-C7F760220506}" sibTransId="{A9C8CB40-C01C-4F26-A8A2-1AEE3E1643CF}"/>
    <dgm:cxn modelId="{50783577-6DCC-451F-857E-1A233FFE72E6}" srcId="{77BDF68A-44C3-44F3-BC51-2F7C848ADAF9}" destId="{0156558F-C3C2-4A97-B564-EE269D06CCB0}" srcOrd="0" destOrd="0" parTransId="{251D4013-B146-4FF2-AAF7-10C120159CBB}" sibTransId="{436A4381-A3AC-42FA-8888-443E72D67538}"/>
    <dgm:cxn modelId="{F920F129-C1C6-4D43-81F3-9B494F08E106}" srcId="{8CBCD342-9783-44D0-9A88-CEACE8520550}" destId="{BC0BDF1F-C8A8-4071-9273-5144DA166152}" srcOrd="2" destOrd="0" parTransId="{A7EF6B83-60F1-4BD8-84E8-471F949A68B8}" sibTransId="{B180340E-946A-4E0C-9622-BB5418904CBD}"/>
    <dgm:cxn modelId="{9F94EB83-7F9C-4CD9-A398-0268551A13DD}" srcId="{857A563E-F47B-4DDC-92EE-9903090A573E}" destId="{26D91BF1-9056-4CA0-8260-1F29918A0073}" srcOrd="1" destOrd="0" parTransId="{FD839D1B-C177-48B7-A6CF-8E204C9B338A}" sibTransId="{7408DDA7-9C0E-4789-9B48-B02C464679D1}"/>
    <dgm:cxn modelId="{66337661-BEB6-4F8C-BE52-B74CBC55CECD}" type="presOf" srcId="{953FD78B-1D21-4CE1-A2B2-5D4CB6498189}" destId="{0833A2A1-CF1C-4284-9277-CEE4D49F8A77}" srcOrd="0" destOrd="3" presId="urn:microsoft.com/office/officeart/2005/8/layout/radial2"/>
    <dgm:cxn modelId="{8E39E8F5-65DD-4A00-BDF1-7D17AEE457B6}" srcId="{26D91BF1-9056-4CA0-8260-1F29918A0073}" destId="{2A5BB8A8-4B11-4069-A11B-38302B70907F}" srcOrd="1" destOrd="0" parTransId="{B15B8AB1-F2ED-4651-AA99-7A49FE9310A8}" sibTransId="{F92AB7F7-3ACB-4005-9CEE-D2CF2E24C8E1}"/>
    <dgm:cxn modelId="{2BEB27C0-7AB4-4C1F-BBE3-85B2420FDCE8}" srcId="{857A563E-F47B-4DDC-92EE-9903090A573E}" destId="{77BDF68A-44C3-44F3-BC51-2F7C848ADAF9}" srcOrd="0" destOrd="0" parTransId="{642DA5B8-E923-4608-9C17-9BE16C76757C}" sibTransId="{2284BB11-9271-4090-AB79-0FACEDBB1FCD}"/>
    <dgm:cxn modelId="{6EA60027-558C-48E3-A5DC-F418C6E5D842}" type="presOf" srcId="{A7689E35-BC65-4E4A-A74F-70925348FD39}" destId="{D93BA359-5261-4E61-BB9E-EA4BC50B314F}" srcOrd="0" destOrd="1" presId="urn:microsoft.com/office/officeart/2005/8/layout/radial2"/>
    <dgm:cxn modelId="{A7B9D981-3CFA-4964-909E-8A70E71B5C81}" type="presOf" srcId="{26FD89AA-B3DC-4CE0-9761-B5693A30A10C}" destId="{C8EF4E71-E181-4573-A2F9-DA7A02F4098F}" srcOrd="0" destOrd="2" presId="urn:microsoft.com/office/officeart/2005/8/layout/radial2"/>
    <dgm:cxn modelId="{F840E63F-0909-44E5-B28B-8B292FCC4BB5}" type="presOf" srcId="{3130EF04-FFE2-4B75-BFA7-F217A483DEFF}" destId="{C8EF4E71-E181-4573-A2F9-DA7A02F4098F}" srcOrd="0" destOrd="4" presId="urn:microsoft.com/office/officeart/2005/8/layout/radial2"/>
    <dgm:cxn modelId="{4DF07F6E-60BE-49F6-B412-4647DC6D95D7}" type="presOf" srcId="{D3EC03D4-0A9B-43BE-8BEB-63D0D8683817}" destId="{C8EF4E71-E181-4573-A2F9-DA7A02F4098F}" srcOrd="0" destOrd="3" presId="urn:microsoft.com/office/officeart/2005/8/layout/radial2"/>
    <dgm:cxn modelId="{12BBA4FF-2FA8-4B97-AAF5-C86DAA9B51C9}" srcId="{8CBCD342-9783-44D0-9A88-CEACE8520550}" destId="{E5AB5955-EDEA-4822-A232-F42ECA198408}" srcOrd="4" destOrd="0" parTransId="{6A60EADC-EB78-4F8C-AAE2-94B211F82D0B}" sibTransId="{BEA7818F-71EE-425A-986E-11185D0722A0}"/>
    <dgm:cxn modelId="{2D6B8B92-6264-4286-BCD2-894B92A0271F}" type="presOf" srcId="{8CBCD342-9783-44D0-9A88-CEACE8520550}" destId="{5E5F2796-F2E6-4002-837A-A5326FA07043}" srcOrd="0" destOrd="0" presId="urn:microsoft.com/office/officeart/2005/8/layout/radial2"/>
    <dgm:cxn modelId="{981FF150-6E60-4C76-982C-EDCB4E20C8FF}" type="presOf" srcId="{5572C19C-B909-45AA-A84A-4026216B212F}" destId="{D93BA359-5261-4E61-BB9E-EA4BC50B314F}" srcOrd="0" destOrd="2" presId="urn:microsoft.com/office/officeart/2005/8/layout/radial2"/>
    <dgm:cxn modelId="{289A9628-F0AB-4DCC-B819-9FAD401470F1}" srcId="{26D91BF1-9056-4CA0-8260-1F29918A0073}" destId="{26FD89AA-B3DC-4CE0-9761-B5693A30A10C}" srcOrd="2" destOrd="0" parTransId="{FCA5CD4F-44E7-46E2-8634-8D6E8568B922}" sibTransId="{885E478C-9249-4C8A-851F-8F4738028A0B}"/>
    <dgm:cxn modelId="{A3D5F740-D6C9-43DB-A0BB-9AB14BC9A849}" type="presOf" srcId="{1258F366-8B54-4678-9C2A-AFAFC4C4AB2E}" destId="{0833A2A1-CF1C-4284-9277-CEE4D49F8A77}" srcOrd="0" destOrd="1" presId="urn:microsoft.com/office/officeart/2005/8/layout/radial2"/>
    <dgm:cxn modelId="{755C84E7-4CFF-4950-9ED3-4E81A1F35AAE}" type="presOf" srcId="{642DA5B8-E923-4608-9C17-9BE16C76757C}" destId="{A9C19EBD-E7C2-42A6-9A05-739E6D3E0A86}" srcOrd="0" destOrd="0" presId="urn:microsoft.com/office/officeart/2005/8/layout/radial2"/>
    <dgm:cxn modelId="{117A4306-8F9F-4697-BDCA-3FA997A84BA7}" type="presOf" srcId="{FD839D1B-C177-48B7-A6CF-8E204C9B338A}" destId="{88DFE3CB-7F49-416A-A947-EF2944356B67}" srcOrd="0" destOrd="0" presId="urn:microsoft.com/office/officeart/2005/8/layout/radial2"/>
    <dgm:cxn modelId="{4ED28528-906C-429F-8B05-C331A468EC19}" srcId="{8CBCD342-9783-44D0-9A88-CEACE8520550}" destId="{1258F366-8B54-4678-9C2A-AFAFC4C4AB2E}" srcOrd="1" destOrd="0" parTransId="{F52B1897-1A35-4848-A7E5-9C43C530FF14}" sibTransId="{D538398A-93FC-49C3-8933-EDB8E5690742}"/>
    <dgm:cxn modelId="{F43851D4-D41F-41A2-A764-7DEFC7472B76}" type="presOf" srcId="{77BDF68A-44C3-44F3-BC51-2F7C848ADAF9}" destId="{02EAE0AB-8CDD-4289-B18A-E3DD3FDBCD82}" srcOrd="0" destOrd="0" presId="urn:microsoft.com/office/officeart/2005/8/layout/radial2"/>
    <dgm:cxn modelId="{AE75A534-4205-4630-A712-DE1003EBD92D}" srcId="{8CBCD342-9783-44D0-9A88-CEACE8520550}" destId="{801248E2-4A4B-41D5-9931-6906D0095885}" srcOrd="0" destOrd="0" parTransId="{38BB74BB-3A7F-44DA-9E9D-0A7C81273BEB}" sibTransId="{173E849D-4A84-480A-B7D8-62BA169D0A62}"/>
    <dgm:cxn modelId="{B2F56274-E18D-4784-8B55-1C892503647A}" srcId="{26D91BF1-9056-4CA0-8260-1F29918A0073}" destId="{D3EC03D4-0A9B-43BE-8BEB-63D0D8683817}" srcOrd="3" destOrd="0" parTransId="{65BF3269-0D32-4DA8-B0C9-5E7CFD1B659C}" sibTransId="{C28D8B22-7883-457C-A37E-3896F104979C}"/>
    <dgm:cxn modelId="{2FE97384-A57C-434B-8FEC-A8608840BE1E}" type="presOf" srcId="{26D91BF1-9056-4CA0-8260-1F29918A0073}" destId="{01380D41-50C3-41F3-BB69-9731575C5A30}" srcOrd="0" destOrd="0" presId="urn:microsoft.com/office/officeart/2005/8/layout/radial2"/>
    <dgm:cxn modelId="{D751AB50-4D47-44B0-9139-D158DE0C36F9}" srcId="{26D91BF1-9056-4CA0-8260-1F29918A0073}" destId="{3130EF04-FFE2-4B75-BFA7-F217A483DEFF}" srcOrd="4" destOrd="0" parTransId="{9ADC7073-1877-4E00-8786-B1B7C9C53539}" sibTransId="{AFEFF863-E631-4BD4-9BA6-0E7B3D0B7A64}"/>
    <dgm:cxn modelId="{347B78AB-0F60-494B-B476-FED759A601A1}" type="presOf" srcId="{801248E2-4A4B-41D5-9931-6906D0095885}" destId="{0833A2A1-CF1C-4284-9277-CEE4D49F8A77}" srcOrd="0" destOrd="0" presId="urn:microsoft.com/office/officeart/2005/8/layout/radial2"/>
    <dgm:cxn modelId="{E8E466CC-3F62-41EB-AD7B-6B1A07D7B824}" srcId="{77BDF68A-44C3-44F3-BC51-2F7C848ADAF9}" destId="{5572C19C-B909-45AA-A84A-4026216B212F}" srcOrd="2" destOrd="0" parTransId="{700386D7-5058-477B-AF48-A5A921FB060E}" sibTransId="{CBF16915-C508-4ADA-AE7A-FFA9EC4035F1}"/>
    <dgm:cxn modelId="{D58749CE-BB0B-4A20-A441-4596BF30DD90}" type="presOf" srcId="{0156558F-C3C2-4A97-B564-EE269D06CCB0}" destId="{D93BA359-5261-4E61-BB9E-EA4BC50B314F}" srcOrd="0" destOrd="0" presId="urn:microsoft.com/office/officeart/2005/8/layout/radial2"/>
    <dgm:cxn modelId="{BDE329D9-580A-48B5-83C3-ACAEA776CEC7}" type="presOf" srcId="{E5AB5955-EDEA-4822-A232-F42ECA198408}" destId="{0833A2A1-CF1C-4284-9277-CEE4D49F8A77}" srcOrd="0" destOrd="4" presId="urn:microsoft.com/office/officeart/2005/8/layout/radial2"/>
    <dgm:cxn modelId="{BFF0DA31-9ACA-412C-9644-EE45E22BDFD4}" srcId="{26D91BF1-9056-4CA0-8260-1F29918A0073}" destId="{6850FA0D-5E27-4546-BB19-5633896C73F1}" srcOrd="0" destOrd="0" parTransId="{D3173442-3B1A-4695-B17B-FA72CA0022CB}" sibTransId="{FD4B7AA4-BAF6-422B-B96F-2D0676A53B2B}"/>
    <dgm:cxn modelId="{DB092F52-68D4-4B4A-896B-DAC34210ABBF}" srcId="{77BDF68A-44C3-44F3-BC51-2F7C848ADAF9}" destId="{7279886B-32D7-4D33-BFB7-EC545A9D0E7C}" srcOrd="3" destOrd="0" parTransId="{66E71101-3B8F-4492-A68E-A417CBBBE241}" sibTransId="{009D4BCD-4F52-4E1C-9C72-55C6C42805AC}"/>
    <dgm:cxn modelId="{32D37297-4718-4A90-A042-8A2165813524}" type="presOf" srcId="{6FF3FBBD-EF6B-45FB-AED0-98F40C17E1F5}" destId="{CD057648-E6A4-4BCE-8C4D-F527B1A73ABB}" srcOrd="0" destOrd="0" presId="urn:microsoft.com/office/officeart/2005/8/layout/radial2"/>
    <dgm:cxn modelId="{21FDDAA4-5E1B-4A08-BBE3-E24DA446263E}" type="presOf" srcId="{2A5BB8A8-4B11-4069-A11B-38302B70907F}" destId="{C8EF4E71-E181-4573-A2F9-DA7A02F4098F}" srcOrd="0" destOrd="1" presId="urn:microsoft.com/office/officeart/2005/8/layout/radial2"/>
    <dgm:cxn modelId="{ACC97BD5-EEAB-4AD2-B942-BBFC7C1B7FC7}" type="presParOf" srcId="{9F7DE89D-BFF0-467A-B269-522DAC5745FF}" destId="{7C4EA491-05A2-4F0B-B844-B9F86E2AF395}" srcOrd="0" destOrd="0" presId="urn:microsoft.com/office/officeart/2005/8/layout/radial2"/>
    <dgm:cxn modelId="{DC94C1B9-3634-4306-A8D3-9A8ACF2A1B80}" type="presParOf" srcId="{7C4EA491-05A2-4F0B-B844-B9F86E2AF395}" destId="{78C70D6F-CA47-460F-B1A8-92AF241AA323}" srcOrd="0" destOrd="0" presId="urn:microsoft.com/office/officeart/2005/8/layout/radial2"/>
    <dgm:cxn modelId="{58A714C7-4E54-4571-AA1B-4287461FA01F}" type="presParOf" srcId="{78C70D6F-CA47-460F-B1A8-92AF241AA323}" destId="{70ACE049-D208-4F2A-9D58-ECCFF469C7D3}" srcOrd="0" destOrd="0" presId="urn:microsoft.com/office/officeart/2005/8/layout/radial2"/>
    <dgm:cxn modelId="{0950D9EC-056C-4E55-96BB-714287792815}" type="presParOf" srcId="{78C70D6F-CA47-460F-B1A8-92AF241AA323}" destId="{B3E5E711-C1FC-4772-85B8-5AB48851E73D}" srcOrd="1" destOrd="0" presId="urn:microsoft.com/office/officeart/2005/8/layout/radial2"/>
    <dgm:cxn modelId="{0F433132-B5C3-401D-A888-EF8D588ED0A0}" type="presParOf" srcId="{7C4EA491-05A2-4F0B-B844-B9F86E2AF395}" destId="{A9C19EBD-E7C2-42A6-9A05-739E6D3E0A86}" srcOrd="1" destOrd="0" presId="urn:microsoft.com/office/officeart/2005/8/layout/radial2"/>
    <dgm:cxn modelId="{C14D3D59-5920-432C-89C3-BA8791389270}" type="presParOf" srcId="{7C4EA491-05A2-4F0B-B844-B9F86E2AF395}" destId="{12354F11-0A22-4BC4-BC16-4F8D1267AE93}" srcOrd="2" destOrd="0" presId="urn:microsoft.com/office/officeart/2005/8/layout/radial2"/>
    <dgm:cxn modelId="{F1CC619E-416A-4F24-846C-0000864DD26B}" type="presParOf" srcId="{12354F11-0A22-4BC4-BC16-4F8D1267AE93}" destId="{02EAE0AB-8CDD-4289-B18A-E3DD3FDBCD82}" srcOrd="0" destOrd="0" presId="urn:microsoft.com/office/officeart/2005/8/layout/radial2"/>
    <dgm:cxn modelId="{0ABE1134-4FDD-4583-BA93-00DB033D38F7}" type="presParOf" srcId="{12354F11-0A22-4BC4-BC16-4F8D1267AE93}" destId="{D93BA359-5261-4E61-BB9E-EA4BC50B314F}" srcOrd="1" destOrd="0" presId="urn:microsoft.com/office/officeart/2005/8/layout/radial2"/>
    <dgm:cxn modelId="{A11175E9-3FEC-4A29-9C2D-005264BB839D}" type="presParOf" srcId="{7C4EA491-05A2-4F0B-B844-B9F86E2AF395}" destId="{88DFE3CB-7F49-416A-A947-EF2944356B67}" srcOrd="3" destOrd="0" presId="urn:microsoft.com/office/officeart/2005/8/layout/radial2"/>
    <dgm:cxn modelId="{72E04D2E-F0A2-4BFF-AE1E-D76A4DD8AAE1}" type="presParOf" srcId="{7C4EA491-05A2-4F0B-B844-B9F86E2AF395}" destId="{6F25FD09-87FA-4AC1-9F3C-8937F2726332}" srcOrd="4" destOrd="0" presId="urn:microsoft.com/office/officeart/2005/8/layout/radial2"/>
    <dgm:cxn modelId="{336BCC20-05E7-49A2-AA2F-D5C6241F659F}" type="presParOf" srcId="{6F25FD09-87FA-4AC1-9F3C-8937F2726332}" destId="{01380D41-50C3-41F3-BB69-9731575C5A30}" srcOrd="0" destOrd="0" presId="urn:microsoft.com/office/officeart/2005/8/layout/radial2"/>
    <dgm:cxn modelId="{E5443504-992F-4550-BF0A-C999153B6226}" type="presParOf" srcId="{6F25FD09-87FA-4AC1-9F3C-8937F2726332}" destId="{C8EF4E71-E181-4573-A2F9-DA7A02F4098F}" srcOrd="1" destOrd="0" presId="urn:microsoft.com/office/officeart/2005/8/layout/radial2"/>
    <dgm:cxn modelId="{31880D1A-A1D9-4AE4-8CB4-EDC422A8502F}" type="presParOf" srcId="{7C4EA491-05A2-4F0B-B844-B9F86E2AF395}" destId="{CD057648-E6A4-4BCE-8C4D-F527B1A73ABB}" srcOrd="5" destOrd="0" presId="urn:microsoft.com/office/officeart/2005/8/layout/radial2"/>
    <dgm:cxn modelId="{071D4AB4-03CF-440C-9073-4958FA9C4CFB}" type="presParOf" srcId="{7C4EA491-05A2-4F0B-B844-B9F86E2AF395}" destId="{175CF18B-537C-465E-83A5-A84CFCDE588B}" srcOrd="6" destOrd="0" presId="urn:microsoft.com/office/officeart/2005/8/layout/radial2"/>
    <dgm:cxn modelId="{6DD85EE6-9D3A-4F1D-893A-D930B068E94F}" type="presParOf" srcId="{175CF18B-537C-465E-83A5-A84CFCDE588B}" destId="{5E5F2796-F2E6-4002-837A-A5326FA07043}" srcOrd="0" destOrd="0" presId="urn:microsoft.com/office/officeart/2005/8/layout/radial2"/>
    <dgm:cxn modelId="{CC8354B7-6301-40C8-9043-628BD29E49F6}" type="presParOf" srcId="{175CF18B-537C-465E-83A5-A84CFCDE588B}" destId="{0833A2A1-CF1C-4284-9277-CEE4D49F8A7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25CC38-D293-40A8-8EF9-10A35813A1FC}" type="doc">
      <dgm:prSet loTypeId="urn:microsoft.com/office/officeart/2011/layout/HexagonRadial#1" loCatId="officeonlin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E07803-6109-4967-9942-2095DD01C1FD}">
      <dgm:prSet phldrT="[Text]"/>
      <dgm:spPr/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2BC620C5-F7E0-45EC-B160-2794720A191B}" type="parTrans" cxnId="{A759BF1A-D748-4B59-9001-F5BF640EDDD6}">
      <dgm:prSet/>
      <dgm:spPr/>
      <dgm:t>
        <a:bodyPr/>
        <a:lstStyle/>
        <a:p>
          <a:endParaRPr lang="en-US"/>
        </a:p>
      </dgm:t>
    </dgm:pt>
    <dgm:pt modelId="{383C4B1E-BB69-48D8-B592-9476B7616E61}" type="sibTrans" cxnId="{A759BF1A-D748-4B59-9001-F5BF640EDDD6}">
      <dgm:prSet/>
      <dgm:spPr/>
      <dgm:t>
        <a:bodyPr/>
        <a:lstStyle/>
        <a:p>
          <a:endParaRPr lang="en-US"/>
        </a:p>
      </dgm:t>
    </dgm:pt>
    <dgm:pt modelId="{B5E7BB3D-D57B-4858-BA86-167C396A8D1F}">
      <dgm:prSet phldrT="[Text]"/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E9A4EE54-B994-4821-BA54-CCD9079E6B56}" type="parTrans" cxnId="{818F4072-3172-466F-924E-14B77DF23262}">
      <dgm:prSet/>
      <dgm:spPr/>
      <dgm:t>
        <a:bodyPr/>
        <a:lstStyle/>
        <a:p>
          <a:endParaRPr lang="en-US"/>
        </a:p>
      </dgm:t>
    </dgm:pt>
    <dgm:pt modelId="{A741DA5E-747F-40E2-AC54-D2FD04092136}" type="sibTrans" cxnId="{818F4072-3172-466F-924E-14B77DF23262}">
      <dgm:prSet/>
      <dgm:spPr/>
      <dgm:t>
        <a:bodyPr/>
        <a:lstStyle/>
        <a:p>
          <a:endParaRPr lang="en-US"/>
        </a:p>
      </dgm:t>
    </dgm:pt>
    <dgm:pt modelId="{A470A465-B8B5-457D-A492-0B5144D004A5}">
      <dgm:prSet phldrT="[Text]"/>
      <dgm:spPr/>
      <dgm:t>
        <a:bodyPr/>
        <a:lstStyle/>
        <a:p>
          <a:r>
            <a:rPr lang="en-US" dirty="0" smtClean="0"/>
            <a:t>Parents</a:t>
          </a:r>
          <a:endParaRPr lang="en-US" dirty="0"/>
        </a:p>
      </dgm:t>
    </dgm:pt>
    <dgm:pt modelId="{30B11714-4852-4DD8-A45D-AA07FB464E2B}" type="parTrans" cxnId="{4762F7A0-A5E9-4E85-A0A7-EBA3C5A518A1}">
      <dgm:prSet/>
      <dgm:spPr/>
      <dgm:t>
        <a:bodyPr/>
        <a:lstStyle/>
        <a:p>
          <a:endParaRPr lang="en-US"/>
        </a:p>
      </dgm:t>
    </dgm:pt>
    <dgm:pt modelId="{9AB55A28-3C7C-4783-B44D-533F02106706}" type="sibTrans" cxnId="{4762F7A0-A5E9-4E85-A0A7-EBA3C5A518A1}">
      <dgm:prSet/>
      <dgm:spPr/>
      <dgm:t>
        <a:bodyPr/>
        <a:lstStyle/>
        <a:p>
          <a:endParaRPr lang="en-US"/>
        </a:p>
      </dgm:t>
    </dgm:pt>
    <dgm:pt modelId="{A9D7DDF8-75DC-450C-BA0C-3B7D9B1A115F}">
      <dgm:prSet phldrT="[Text]"/>
      <dgm:spPr/>
      <dgm:t>
        <a:bodyPr/>
        <a:lstStyle/>
        <a:p>
          <a:r>
            <a:rPr lang="en-US" dirty="0" smtClean="0"/>
            <a:t>Head Start &amp; Other Pre-K </a:t>
          </a:r>
          <a:endParaRPr lang="en-US" dirty="0"/>
        </a:p>
      </dgm:t>
    </dgm:pt>
    <dgm:pt modelId="{971FF8D2-249D-44D6-85B8-DB33A11CA933}" type="parTrans" cxnId="{731F1468-1B3E-416D-BAD3-7261C5AACFFE}">
      <dgm:prSet/>
      <dgm:spPr/>
      <dgm:t>
        <a:bodyPr/>
        <a:lstStyle/>
        <a:p>
          <a:endParaRPr lang="en-US"/>
        </a:p>
      </dgm:t>
    </dgm:pt>
    <dgm:pt modelId="{63BF9D88-1F81-4497-AC72-424714090826}" type="sibTrans" cxnId="{731F1468-1B3E-416D-BAD3-7261C5AACFFE}">
      <dgm:prSet/>
      <dgm:spPr/>
      <dgm:t>
        <a:bodyPr/>
        <a:lstStyle/>
        <a:p>
          <a:endParaRPr lang="en-US"/>
        </a:p>
      </dgm:t>
    </dgm:pt>
    <dgm:pt modelId="{3C186DE0-41B3-4B44-A6D7-21355FDF09FE}">
      <dgm:prSet phldrT="[Text]"/>
      <dgm:spPr/>
      <dgm:t>
        <a:bodyPr/>
        <a:lstStyle/>
        <a:p>
          <a:r>
            <a:rPr lang="en-US" dirty="0" smtClean="0"/>
            <a:t>Community </a:t>
          </a:r>
        </a:p>
        <a:p>
          <a:r>
            <a:rPr lang="en-US" dirty="0" smtClean="0"/>
            <a:t>Programs</a:t>
          </a:r>
          <a:endParaRPr lang="en-US" dirty="0"/>
        </a:p>
      </dgm:t>
    </dgm:pt>
    <dgm:pt modelId="{001DC48D-7E6B-4604-8BFF-F4DD781C08BE}" type="parTrans" cxnId="{D64B050E-1686-43EE-A6EB-20B3D9030B8D}">
      <dgm:prSet/>
      <dgm:spPr/>
      <dgm:t>
        <a:bodyPr/>
        <a:lstStyle/>
        <a:p>
          <a:endParaRPr lang="en-US"/>
        </a:p>
      </dgm:t>
    </dgm:pt>
    <dgm:pt modelId="{44DE28C5-0354-454B-8398-D2F3BDA432A2}" type="sibTrans" cxnId="{D64B050E-1686-43EE-A6EB-20B3D9030B8D}">
      <dgm:prSet/>
      <dgm:spPr/>
      <dgm:t>
        <a:bodyPr/>
        <a:lstStyle/>
        <a:p>
          <a:endParaRPr lang="en-US"/>
        </a:p>
      </dgm:t>
    </dgm:pt>
    <dgm:pt modelId="{EA0E5985-CAB2-4386-9C27-45D97CD3C314}">
      <dgm:prSet phldrT="[Text]"/>
      <dgm:spPr/>
      <dgm:t>
        <a:bodyPr/>
        <a:lstStyle/>
        <a:p>
          <a:r>
            <a:rPr lang="en-US" dirty="0" smtClean="0"/>
            <a:t>Local Government</a:t>
          </a:r>
          <a:endParaRPr lang="en-US" dirty="0"/>
        </a:p>
      </dgm:t>
    </dgm:pt>
    <dgm:pt modelId="{EF8D8111-790F-45AD-B5A9-9338D8C65131}" type="parTrans" cxnId="{49EB2A41-7DAB-4FD1-B85A-0AA1EA61E450}">
      <dgm:prSet/>
      <dgm:spPr/>
      <dgm:t>
        <a:bodyPr/>
        <a:lstStyle/>
        <a:p>
          <a:endParaRPr lang="en-US"/>
        </a:p>
      </dgm:t>
    </dgm:pt>
    <dgm:pt modelId="{D0ED0521-EF9A-4EDD-AE85-A083478F4251}" type="sibTrans" cxnId="{49EB2A41-7DAB-4FD1-B85A-0AA1EA61E450}">
      <dgm:prSet/>
      <dgm:spPr/>
      <dgm:t>
        <a:bodyPr/>
        <a:lstStyle/>
        <a:p>
          <a:endParaRPr lang="en-US"/>
        </a:p>
      </dgm:t>
    </dgm:pt>
    <dgm:pt modelId="{C8A6690C-E1C3-41CF-A021-313FBBF65895}">
      <dgm:prSet phldrT="[Text]"/>
      <dgm:spPr/>
      <dgm:t>
        <a:bodyPr/>
        <a:lstStyle/>
        <a:p>
          <a:r>
            <a:rPr lang="en-US" dirty="0" smtClean="0"/>
            <a:t>Local Business</a:t>
          </a:r>
          <a:endParaRPr lang="en-US" dirty="0"/>
        </a:p>
      </dgm:t>
    </dgm:pt>
    <dgm:pt modelId="{5BD1972A-32EB-4E2F-98F0-65E082B1AE8B}" type="parTrans" cxnId="{6CEB0628-74D1-4A63-8A93-1AD6798323E6}">
      <dgm:prSet/>
      <dgm:spPr/>
      <dgm:t>
        <a:bodyPr/>
        <a:lstStyle/>
        <a:p>
          <a:endParaRPr lang="en-US"/>
        </a:p>
      </dgm:t>
    </dgm:pt>
    <dgm:pt modelId="{755BC571-2748-4FD8-AB14-4E314C982BC6}" type="sibTrans" cxnId="{6CEB0628-74D1-4A63-8A93-1AD6798323E6}">
      <dgm:prSet/>
      <dgm:spPr/>
      <dgm:t>
        <a:bodyPr/>
        <a:lstStyle/>
        <a:p>
          <a:endParaRPr lang="en-US"/>
        </a:p>
      </dgm:t>
    </dgm:pt>
    <dgm:pt modelId="{7DBFE1C8-882D-49D5-AC95-E29A22953ADB}" type="pres">
      <dgm:prSet presAssocID="{DA25CC38-D293-40A8-8EF9-10A35813A1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2218FB-98F0-4FDF-A7A7-82EBBF98DF59}" type="pres">
      <dgm:prSet presAssocID="{86E07803-6109-4967-9942-2095DD01C1FD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9A06580-990C-4157-ADDD-BD252CFF1A8E}" type="pres">
      <dgm:prSet presAssocID="{B5E7BB3D-D57B-4858-BA86-167C396A8D1F}" presName="Accent1" presStyleCnt="0"/>
      <dgm:spPr/>
    </dgm:pt>
    <dgm:pt modelId="{321B4EAE-B9C9-4244-A341-A39510D01B1D}" type="pres">
      <dgm:prSet presAssocID="{B5E7BB3D-D57B-4858-BA86-167C396A8D1F}" presName="Accent" presStyleLbl="bgShp" presStyleIdx="0" presStyleCnt="6"/>
      <dgm:spPr/>
    </dgm:pt>
    <dgm:pt modelId="{CA38C0B8-CFDD-4741-83B7-2FFD5D337778}" type="pres">
      <dgm:prSet presAssocID="{B5E7BB3D-D57B-4858-BA86-167C396A8D1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88394-7147-4F66-9C90-78B710753CA6}" type="pres">
      <dgm:prSet presAssocID="{A470A465-B8B5-457D-A492-0B5144D004A5}" presName="Accent2" presStyleCnt="0"/>
      <dgm:spPr/>
    </dgm:pt>
    <dgm:pt modelId="{D1AA69AC-C9BA-4F9F-9D3D-E1ABA9735240}" type="pres">
      <dgm:prSet presAssocID="{A470A465-B8B5-457D-A492-0B5144D004A5}" presName="Accent" presStyleLbl="bgShp" presStyleIdx="1" presStyleCnt="6"/>
      <dgm:spPr/>
    </dgm:pt>
    <dgm:pt modelId="{ABA80057-2E86-41B7-AC04-9454F9636845}" type="pres">
      <dgm:prSet presAssocID="{A470A465-B8B5-457D-A492-0B5144D004A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7AA77-C4E5-448E-8353-A8D598EE20C7}" type="pres">
      <dgm:prSet presAssocID="{A9D7DDF8-75DC-450C-BA0C-3B7D9B1A115F}" presName="Accent3" presStyleCnt="0"/>
      <dgm:spPr/>
    </dgm:pt>
    <dgm:pt modelId="{68831F52-E006-4903-9CC4-D83968E41784}" type="pres">
      <dgm:prSet presAssocID="{A9D7DDF8-75DC-450C-BA0C-3B7D9B1A115F}" presName="Accent" presStyleLbl="bgShp" presStyleIdx="2" presStyleCnt="6"/>
      <dgm:spPr/>
    </dgm:pt>
    <dgm:pt modelId="{71BEC1F6-4FA0-40E7-A7A3-B27007EBB566}" type="pres">
      <dgm:prSet presAssocID="{A9D7DDF8-75DC-450C-BA0C-3B7D9B1A115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7573B-A755-406D-9D69-FCD4FC932357}" type="pres">
      <dgm:prSet presAssocID="{3C186DE0-41B3-4B44-A6D7-21355FDF09FE}" presName="Accent4" presStyleCnt="0"/>
      <dgm:spPr/>
    </dgm:pt>
    <dgm:pt modelId="{3F30A027-C92F-412E-A477-B3F2CF967EDA}" type="pres">
      <dgm:prSet presAssocID="{3C186DE0-41B3-4B44-A6D7-21355FDF09FE}" presName="Accent" presStyleLbl="bgShp" presStyleIdx="3" presStyleCnt="6"/>
      <dgm:spPr/>
    </dgm:pt>
    <dgm:pt modelId="{9219F937-8EA5-48A2-AD6B-858F4CE07381}" type="pres">
      <dgm:prSet presAssocID="{3C186DE0-41B3-4B44-A6D7-21355FDF09F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E3F4A-A6B6-4E71-8C44-6A673F13AB04}" type="pres">
      <dgm:prSet presAssocID="{EA0E5985-CAB2-4386-9C27-45D97CD3C314}" presName="Accent5" presStyleCnt="0"/>
      <dgm:spPr/>
    </dgm:pt>
    <dgm:pt modelId="{F2C6F62B-288B-410A-9411-AF515E51F744}" type="pres">
      <dgm:prSet presAssocID="{EA0E5985-CAB2-4386-9C27-45D97CD3C314}" presName="Accent" presStyleLbl="bgShp" presStyleIdx="4" presStyleCnt="6"/>
      <dgm:spPr/>
    </dgm:pt>
    <dgm:pt modelId="{E47DE3C2-C989-413C-A85B-40A291B558A6}" type="pres">
      <dgm:prSet presAssocID="{EA0E5985-CAB2-4386-9C27-45D97CD3C31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A327B-3D58-46E5-A94A-6333D728C92D}" type="pres">
      <dgm:prSet presAssocID="{C8A6690C-E1C3-41CF-A021-313FBBF65895}" presName="Accent6" presStyleCnt="0"/>
      <dgm:spPr/>
    </dgm:pt>
    <dgm:pt modelId="{E2E1BCFA-EDF8-4D64-BFA7-CCFA4E8AB8D0}" type="pres">
      <dgm:prSet presAssocID="{C8A6690C-E1C3-41CF-A021-313FBBF65895}" presName="Accent" presStyleLbl="bgShp" presStyleIdx="5" presStyleCnt="6"/>
      <dgm:spPr/>
    </dgm:pt>
    <dgm:pt modelId="{38CD39FD-3179-4733-8FAE-3826D9EC4559}" type="pres">
      <dgm:prSet presAssocID="{C8A6690C-E1C3-41CF-A021-313FBBF6589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62F7A0-A5E9-4E85-A0A7-EBA3C5A518A1}" srcId="{86E07803-6109-4967-9942-2095DD01C1FD}" destId="{A470A465-B8B5-457D-A492-0B5144D004A5}" srcOrd="1" destOrd="0" parTransId="{30B11714-4852-4DD8-A45D-AA07FB464E2B}" sibTransId="{9AB55A28-3C7C-4783-B44D-533F02106706}"/>
    <dgm:cxn modelId="{6D145AF7-745F-4E0D-8716-84F73C2FB38D}" type="presOf" srcId="{A9D7DDF8-75DC-450C-BA0C-3B7D9B1A115F}" destId="{71BEC1F6-4FA0-40E7-A7A3-B27007EBB566}" srcOrd="0" destOrd="0" presId="urn:microsoft.com/office/officeart/2011/layout/HexagonRadial#1"/>
    <dgm:cxn modelId="{490D0E0C-B2EE-4CD7-9C10-546F8D981F5C}" type="presOf" srcId="{86E07803-6109-4967-9942-2095DD01C1FD}" destId="{E52218FB-98F0-4FDF-A7A7-82EBBF98DF59}" srcOrd="0" destOrd="0" presId="urn:microsoft.com/office/officeart/2011/layout/HexagonRadial#1"/>
    <dgm:cxn modelId="{D64B050E-1686-43EE-A6EB-20B3D9030B8D}" srcId="{86E07803-6109-4967-9942-2095DD01C1FD}" destId="{3C186DE0-41B3-4B44-A6D7-21355FDF09FE}" srcOrd="3" destOrd="0" parTransId="{001DC48D-7E6B-4604-8BFF-F4DD781C08BE}" sibTransId="{44DE28C5-0354-454B-8398-D2F3BDA432A2}"/>
    <dgm:cxn modelId="{FD91C583-A523-4134-A346-7B50C813FF55}" type="presOf" srcId="{C8A6690C-E1C3-41CF-A021-313FBBF65895}" destId="{38CD39FD-3179-4733-8FAE-3826D9EC4559}" srcOrd="0" destOrd="0" presId="urn:microsoft.com/office/officeart/2011/layout/HexagonRadial#1"/>
    <dgm:cxn modelId="{6CEB0628-74D1-4A63-8A93-1AD6798323E6}" srcId="{86E07803-6109-4967-9942-2095DD01C1FD}" destId="{C8A6690C-E1C3-41CF-A021-313FBBF65895}" srcOrd="5" destOrd="0" parTransId="{5BD1972A-32EB-4E2F-98F0-65E082B1AE8B}" sibTransId="{755BC571-2748-4FD8-AB14-4E314C982BC6}"/>
    <dgm:cxn modelId="{44B521F8-7F31-4AB4-9446-659955BABD91}" type="presOf" srcId="{DA25CC38-D293-40A8-8EF9-10A35813A1FC}" destId="{7DBFE1C8-882D-49D5-AC95-E29A22953ADB}" srcOrd="0" destOrd="0" presId="urn:microsoft.com/office/officeart/2011/layout/HexagonRadial#1"/>
    <dgm:cxn modelId="{31E0773B-CA74-47D8-A204-7355A513B458}" type="presOf" srcId="{B5E7BB3D-D57B-4858-BA86-167C396A8D1F}" destId="{CA38C0B8-CFDD-4741-83B7-2FFD5D337778}" srcOrd="0" destOrd="0" presId="urn:microsoft.com/office/officeart/2011/layout/HexagonRadial#1"/>
    <dgm:cxn modelId="{E7B6594B-763D-4CF0-BC23-B87561BF313B}" type="presOf" srcId="{3C186DE0-41B3-4B44-A6D7-21355FDF09FE}" destId="{9219F937-8EA5-48A2-AD6B-858F4CE07381}" srcOrd="0" destOrd="0" presId="urn:microsoft.com/office/officeart/2011/layout/HexagonRadial#1"/>
    <dgm:cxn modelId="{E0DB9076-5A56-461C-BB15-46CC3108AF11}" type="presOf" srcId="{A470A465-B8B5-457D-A492-0B5144D004A5}" destId="{ABA80057-2E86-41B7-AC04-9454F9636845}" srcOrd="0" destOrd="0" presId="urn:microsoft.com/office/officeart/2011/layout/HexagonRadial#1"/>
    <dgm:cxn modelId="{49EB2A41-7DAB-4FD1-B85A-0AA1EA61E450}" srcId="{86E07803-6109-4967-9942-2095DD01C1FD}" destId="{EA0E5985-CAB2-4386-9C27-45D97CD3C314}" srcOrd="4" destOrd="0" parTransId="{EF8D8111-790F-45AD-B5A9-9338D8C65131}" sibTransId="{D0ED0521-EF9A-4EDD-AE85-A083478F4251}"/>
    <dgm:cxn modelId="{A759BF1A-D748-4B59-9001-F5BF640EDDD6}" srcId="{DA25CC38-D293-40A8-8EF9-10A35813A1FC}" destId="{86E07803-6109-4967-9942-2095DD01C1FD}" srcOrd="0" destOrd="0" parTransId="{2BC620C5-F7E0-45EC-B160-2794720A191B}" sibTransId="{383C4B1E-BB69-48D8-B592-9476B7616E61}"/>
    <dgm:cxn modelId="{52FD8B87-F302-4973-A37B-D7A21BDC207A}" type="presOf" srcId="{EA0E5985-CAB2-4386-9C27-45D97CD3C314}" destId="{E47DE3C2-C989-413C-A85B-40A291B558A6}" srcOrd="0" destOrd="0" presId="urn:microsoft.com/office/officeart/2011/layout/HexagonRadial#1"/>
    <dgm:cxn modelId="{818F4072-3172-466F-924E-14B77DF23262}" srcId="{86E07803-6109-4967-9942-2095DD01C1FD}" destId="{B5E7BB3D-D57B-4858-BA86-167C396A8D1F}" srcOrd="0" destOrd="0" parTransId="{E9A4EE54-B994-4821-BA54-CCD9079E6B56}" sibTransId="{A741DA5E-747F-40E2-AC54-D2FD04092136}"/>
    <dgm:cxn modelId="{731F1468-1B3E-416D-BAD3-7261C5AACFFE}" srcId="{86E07803-6109-4967-9942-2095DD01C1FD}" destId="{A9D7DDF8-75DC-450C-BA0C-3B7D9B1A115F}" srcOrd="2" destOrd="0" parTransId="{971FF8D2-249D-44D6-85B8-DB33A11CA933}" sibTransId="{63BF9D88-1F81-4497-AC72-424714090826}"/>
    <dgm:cxn modelId="{ADF403DA-245A-488D-AC2A-667223BFF11C}" type="presParOf" srcId="{7DBFE1C8-882D-49D5-AC95-E29A22953ADB}" destId="{E52218FB-98F0-4FDF-A7A7-82EBBF98DF59}" srcOrd="0" destOrd="0" presId="urn:microsoft.com/office/officeart/2011/layout/HexagonRadial#1"/>
    <dgm:cxn modelId="{72D72116-B627-4CA3-A09C-D333361FFA7A}" type="presParOf" srcId="{7DBFE1C8-882D-49D5-AC95-E29A22953ADB}" destId="{F9A06580-990C-4157-ADDD-BD252CFF1A8E}" srcOrd="1" destOrd="0" presId="urn:microsoft.com/office/officeart/2011/layout/HexagonRadial#1"/>
    <dgm:cxn modelId="{4277632D-FFE6-42CB-AAA6-795B7548F7EE}" type="presParOf" srcId="{F9A06580-990C-4157-ADDD-BD252CFF1A8E}" destId="{321B4EAE-B9C9-4244-A341-A39510D01B1D}" srcOrd="0" destOrd="0" presId="urn:microsoft.com/office/officeart/2011/layout/HexagonRadial#1"/>
    <dgm:cxn modelId="{4B8B8EA7-7A8C-4AAD-B200-9794DFADFD3D}" type="presParOf" srcId="{7DBFE1C8-882D-49D5-AC95-E29A22953ADB}" destId="{CA38C0B8-CFDD-4741-83B7-2FFD5D337778}" srcOrd="2" destOrd="0" presId="urn:microsoft.com/office/officeart/2011/layout/HexagonRadial#1"/>
    <dgm:cxn modelId="{CAA6CA9D-150C-48AF-807F-CA06290BA24B}" type="presParOf" srcId="{7DBFE1C8-882D-49D5-AC95-E29A22953ADB}" destId="{40A88394-7147-4F66-9C90-78B710753CA6}" srcOrd="3" destOrd="0" presId="urn:microsoft.com/office/officeart/2011/layout/HexagonRadial#1"/>
    <dgm:cxn modelId="{CBB5C98D-C7F3-4784-AFE7-1483CA783B41}" type="presParOf" srcId="{40A88394-7147-4F66-9C90-78B710753CA6}" destId="{D1AA69AC-C9BA-4F9F-9D3D-E1ABA9735240}" srcOrd="0" destOrd="0" presId="urn:microsoft.com/office/officeart/2011/layout/HexagonRadial#1"/>
    <dgm:cxn modelId="{5289C006-100D-4537-A1F2-B18D6FCBC38F}" type="presParOf" srcId="{7DBFE1C8-882D-49D5-AC95-E29A22953ADB}" destId="{ABA80057-2E86-41B7-AC04-9454F9636845}" srcOrd="4" destOrd="0" presId="urn:microsoft.com/office/officeart/2011/layout/HexagonRadial#1"/>
    <dgm:cxn modelId="{7085AF41-D7FB-47EA-BD04-5D5FEC6D2D77}" type="presParOf" srcId="{7DBFE1C8-882D-49D5-AC95-E29A22953ADB}" destId="{8537AA77-C4E5-448E-8353-A8D598EE20C7}" srcOrd="5" destOrd="0" presId="urn:microsoft.com/office/officeart/2011/layout/HexagonRadial#1"/>
    <dgm:cxn modelId="{D6B1AF81-E2F4-4BCB-B3B4-FA17BC1A0B06}" type="presParOf" srcId="{8537AA77-C4E5-448E-8353-A8D598EE20C7}" destId="{68831F52-E006-4903-9CC4-D83968E41784}" srcOrd="0" destOrd="0" presId="urn:microsoft.com/office/officeart/2011/layout/HexagonRadial#1"/>
    <dgm:cxn modelId="{D1EA0356-70B9-442B-9F62-7773C7D34541}" type="presParOf" srcId="{7DBFE1C8-882D-49D5-AC95-E29A22953ADB}" destId="{71BEC1F6-4FA0-40E7-A7A3-B27007EBB566}" srcOrd="6" destOrd="0" presId="urn:microsoft.com/office/officeart/2011/layout/HexagonRadial#1"/>
    <dgm:cxn modelId="{FCCB8B01-17F2-447D-93F1-35B471E5B077}" type="presParOf" srcId="{7DBFE1C8-882D-49D5-AC95-E29A22953ADB}" destId="{6207573B-A755-406D-9D69-FCD4FC932357}" srcOrd="7" destOrd="0" presId="urn:microsoft.com/office/officeart/2011/layout/HexagonRadial#1"/>
    <dgm:cxn modelId="{B07085B8-6B43-47E2-8DA4-AF247242FD0B}" type="presParOf" srcId="{6207573B-A755-406D-9D69-FCD4FC932357}" destId="{3F30A027-C92F-412E-A477-B3F2CF967EDA}" srcOrd="0" destOrd="0" presId="urn:microsoft.com/office/officeart/2011/layout/HexagonRadial#1"/>
    <dgm:cxn modelId="{FE4D70DC-E716-4F7F-AEAC-92C3F22DC529}" type="presParOf" srcId="{7DBFE1C8-882D-49D5-AC95-E29A22953ADB}" destId="{9219F937-8EA5-48A2-AD6B-858F4CE07381}" srcOrd="8" destOrd="0" presId="urn:microsoft.com/office/officeart/2011/layout/HexagonRadial#1"/>
    <dgm:cxn modelId="{28CF326B-D33B-4F00-B212-F757A9300637}" type="presParOf" srcId="{7DBFE1C8-882D-49D5-AC95-E29A22953ADB}" destId="{031E3F4A-A6B6-4E71-8C44-6A673F13AB04}" srcOrd="9" destOrd="0" presId="urn:microsoft.com/office/officeart/2011/layout/HexagonRadial#1"/>
    <dgm:cxn modelId="{AC116502-C11C-4E5D-8B70-85CDDA6168B7}" type="presParOf" srcId="{031E3F4A-A6B6-4E71-8C44-6A673F13AB04}" destId="{F2C6F62B-288B-410A-9411-AF515E51F744}" srcOrd="0" destOrd="0" presId="urn:microsoft.com/office/officeart/2011/layout/HexagonRadial#1"/>
    <dgm:cxn modelId="{10FBF4DB-7AEC-42E4-8F96-96C9DB873AC9}" type="presParOf" srcId="{7DBFE1C8-882D-49D5-AC95-E29A22953ADB}" destId="{E47DE3C2-C989-413C-A85B-40A291B558A6}" srcOrd="10" destOrd="0" presId="urn:microsoft.com/office/officeart/2011/layout/HexagonRadial#1"/>
    <dgm:cxn modelId="{966B56DD-68BB-4FA6-BF08-B7FE0D054739}" type="presParOf" srcId="{7DBFE1C8-882D-49D5-AC95-E29A22953ADB}" destId="{43FA327B-3D58-46E5-A94A-6333D728C92D}" srcOrd="11" destOrd="0" presId="urn:microsoft.com/office/officeart/2011/layout/HexagonRadial#1"/>
    <dgm:cxn modelId="{222CF9BE-5407-4F5D-B6CA-87A0B2E9B0BF}" type="presParOf" srcId="{43FA327B-3D58-46E5-A94A-6333D728C92D}" destId="{E2E1BCFA-EDF8-4D64-BFA7-CCFA4E8AB8D0}" srcOrd="0" destOrd="0" presId="urn:microsoft.com/office/officeart/2011/layout/HexagonRadial#1"/>
    <dgm:cxn modelId="{1845DF89-723B-4198-8889-33E8BABF29CF}" type="presParOf" srcId="{7DBFE1C8-882D-49D5-AC95-E29A22953ADB}" destId="{38CD39FD-3179-4733-8FAE-3826D9EC4559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25CC38-D293-40A8-8EF9-10A35813A1FC}" type="doc">
      <dgm:prSet loTypeId="urn:microsoft.com/office/officeart/2011/layout/HexagonRadial#2" loCatId="officeonlin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E07803-6109-4967-9942-2095DD01C1F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2BC620C5-F7E0-45EC-B160-2794720A191B}" type="parTrans" cxnId="{A759BF1A-D748-4B59-9001-F5BF640EDDD6}">
      <dgm:prSet/>
      <dgm:spPr/>
      <dgm:t>
        <a:bodyPr/>
        <a:lstStyle/>
        <a:p>
          <a:endParaRPr lang="en-US"/>
        </a:p>
      </dgm:t>
    </dgm:pt>
    <dgm:pt modelId="{383C4B1E-BB69-48D8-B592-9476B7616E61}" type="sibTrans" cxnId="{A759BF1A-D748-4B59-9001-F5BF640EDDD6}">
      <dgm:prSet/>
      <dgm:spPr/>
      <dgm:t>
        <a:bodyPr/>
        <a:lstStyle/>
        <a:p>
          <a:endParaRPr lang="en-US"/>
        </a:p>
      </dgm:t>
    </dgm:pt>
    <dgm:pt modelId="{B5E7BB3D-D57B-4858-BA86-167C396A8D1F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E9A4EE54-B994-4821-BA54-CCD9079E6B56}" type="parTrans" cxnId="{818F4072-3172-466F-924E-14B77DF23262}">
      <dgm:prSet/>
      <dgm:spPr/>
      <dgm:t>
        <a:bodyPr/>
        <a:lstStyle/>
        <a:p>
          <a:endParaRPr lang="en-US"/>
        </a:p>
      </dgm:t>
    </dgm:pt>
    <dgm:pt modelId="{A741DA5E-747F-40E2-AC54-D2FD04092136}" type="sibTrans" cxnId="{818F4072-3172-466F-924E-14B77DF23262}">
      <dgm:prSet/>
      <dgm:spPr/>
      <dgm:t>
        <a:bodyPr/>
        <a:lstStyle/>
        <a:p>
          <a:endParaRPr lang="en-US"/>
        </a:p>
      </dgm:t>
    </dgm:pt>
    <dgm:pt modelId="{A470A465-B8B5-457D-A492-0B5144D004A5}">
      <dgm:prSet phldrT="[Text]"/>
      <dgm:spPr/>
      <dgm:t>
        <a:bodyPr/>
        <a:lstStyle/>
        <a:p>
          <a:r>
            <a:rPr lang="en-US" dirty="0" smtClean="0"/>
            <a:t>Parents</a:t>
          </a:r>
          <a:endParaRPr lang="en-US" dirty="0"/>
        </a:p>
      </dgm:t>
    </dgm:pt>
    <dgm:pt modelId="{30B11714-4852-4DD8-A45D-AA07FB464E2B}" type="parTrans" cxnId="{4762F7A0-A5E9-4E85-A0A7-EBA3C5A518A1}">
      <dgm:prSet/>
      <dgm:spPr/>
      <dgm:t>
        <a:bodyPr/>
        <a:lstStyle/>
        <a:p>
          <a:endParaRPr lang="en-US"/>
        </a:p>
      </dgm:t>
    </dgm:pt>
    <dgm:pt modelId="{9AB55A28-3C7C-4783-B44D-533F02106706}" type="sibTrans" cxnId="{4762F7A0-A5E9-4E85-A0A7-EBA3C5A518A1}">
      <dgm:prSet/>
      <dgm:spPr/>
      <dgm:t>
        <a:bodyPr/>
        <a:lstStyle/>
        <a:p>
          <a:endParaRPr lang="en-US"/>
        </a:p>
      </dgm:t>
    </dgm:pt>
    <dgm:pt modelId="{A9D7DDF8-75DC-450C-BA0C-3B7D9B1A115F}">
      <dgm:prSet phldrT="[Text]"/>
      <dgm:spPr/>
      <dgm:t>
        <a:bodyPr/>
        <a:lstStyle/>
        <a:p>
          <a:r>
            <a:rPr lang="en-US" dirty="0" smtClean="0"/>
            <a:t>Head Start &amp; Other Pre-K </a:t>
          </a:r>
          <a:endParaRPr lang="en-US" dirty="0"/>
        </a:p>
      </dgm:t>
    </dgm:pt>
    <dgm:pt modelId="{971FF8D2-249D-44D6-85B8-DB33A11CA933}" type="parTrans" cxnId="{731F1468-1B3E-416D-BAD3-7261C5AACFFE}">
      <dgm:prSet/>
      <dgm:spPr/>
      <dgm:t>
        <a:bodyPr/>
        <a:lstStyle/>
        <a:p>
          <a:endParaRPr lang="en-US"/>
        </a:p>
      </dgm:t>
    </dgm:pt>
    <dgm:pt modelId="{63BF9D88-1F81-4497-AC72-424714090826}" type="sibTrans" cxnId="{731F1468-1B3E-416D-BAD3-7261C5AACFFE}">
      <dgm:prSet/>
      <dgm:spPr/>
      <dgm:t>
        <a:bodyPr/>
        <a:lstStyle/>
        <a:p>
          <a:endParaRPr lang="en-US"/>
        </a:p>
      </dgm:t>
    </dgm:pt>
    <dgm:pt modelId="{3C186DE0-41B3-4B44-A6D7-21355FDF09FE}">
      <dgm:prSet phldrT="[Text]"/>
      <dgm:spPr/>
      <dgm:t>
        <a:bodyPr/>
        <a:lstStyle/>
        <a:p>
          <a:r>
            <a:rPr lang="en-US" dirty="0" smtClean="0"/>
            <a:t>Community </a:t>
          </a:r>
        </a:p>
        <a:p>
          <a:r>
            <a:rPr lang="en-US" dirty="0" smtClean="0"/>
            <a:t>Programs</a:t>
          </a:r>
          <a:endParaRPr lang="en-US" dirty="0"/>
        </a:p>
      </dgm:t>
    </dgm:pt>
    <dgm:pt modelId="{001DC48D-7E6B-4604-8BFF-F4DD781C08BE}" type="parTrans" cxnId="{D64B050E-1686-43EE-A6EB-20B3D9030B8D}">
      <dgm:prSet/>
      <dgm:spPr/>
      <dgm:t>
        <a:bodyPr/>
        <a:lstStyle/>
        <a:p>
          <a:endParaRPr lang="en-US"/>
        </a:p>
      </dgm:t>
    </dgm:pt>
    <dgm:pt modelId="{44DE28C5-0354-454B-8398-D2F3BDA432A2}" type="sibTrans" cxnId="{D64B050E-1686-43EE-A6EB-20B3D9030B8D}">
      <dgm:prSet/>
      <dgm:spPr/>
      <dgm:t>
        <a:bodyPr/>
        <a:lstStyle/>
        <a:p>
          <a:endParaRPr lang="en-US"/>
        </a:p>
      </dgm:t>
    </dgm:pt>
    <dgm:pt modelId="{EA0E5985-CAB2-4386-9C27-45D97CD3C314}">
      <dgm:prSet phldrT="[Text]"/>
      <dgm:spPr/>
      <dgm:t>
        <a:bodyPr/>
        <a:lstStyle/>
        <a:p>
          <a:r>
            <a:rPr lang="en-US" dirty="0" smtClean="0"/>
            <a:t>Local Government</a:t>
          </a:r>
          <a:endParaRPr lang="en-US" dirty="0"/>
        </a:p>
      </dgm:t>
    </dgm:pt>
    <dgm:pt modelId="{EF8D8111-790F-45AD-B5A9-9338D8C65131}" type="parTrans" cxnId="{49EB2A41-7DAB-4FD1-B85A-0AA1EA61E450}">
      <dgm:prSet/>
      <dgm:spPr/>
      <dgm:t>
        <a:bodyPr/>
        <a:lstStyle/>
        <a:p>
          <a:endParaRPr lang="en-US"/>
        </a:p>
      </dgm:t>
    </dgm:pt>
    <dgm:pt modelId="{D0ED0521-EF9A-4EDD-AE85-A083478F4251}" type="sibTrans" cxnId="{49EB2A41-7DAB-4FD1-B85A-0AA1EA61E450}">
      <dgm:prSet/>
      <dgm:spPr/>
      <dgm:t>
        <a:bodyPr/>
        <a:lstStyle/>
        <a:p>
          <a:endParaRPr lang="en-US"/>
        </a:p>
      </dgm:t>
    </dgm:pt>
    <dgm:pt modelId="{C8A6690C-E1C3-41CF-A021-313FBBF65895}">
      <dgm:prSet phldrT="[Text]"/>
      <dgm:spPr/>
      <dgm:t>
        <a:bodyPr/>
        <a:lstStyle/>
        <a:p>
          <a:r>
            <a:rPr lang="en-US" dirty="0" smtClean="0"/>
            <a:t>Local Business</a:t>
          </a:r>
          <a:endParaRPr lang="en-US" dirty="0"/>
        </a:p>
      </dgm:t>
    </dgm:pt>
    <dgm:pt modelId="{5BD1972A-32EB-4E2F-98F0-65E082B1AE8B}" type="parTrans" cxnId="{6CEB0628-74D1-4A63-8A93-1AD6798323E6}">
      <dgm:prSet/>
      <dgm:spPr/>
      <dgm:t>
        <a:bodyPr/>
        <a:lstStyle/>
        <a:p>
          <a:endParaRPr lang="en-US"/>
        </a:p>
      </dgm:t>
    </dgm:pt>
    <dgm:pt modelId="{755BC571-2748-4FD8-AB14-4E314C982BC6}" type="sibTrans" cxnId="{6CEB0628-74D1-4A63-8A93-1AD6798323E6}">
      <dgm:prSet/>
      <dgm:spPr/>
      <dgm:t>
        <a:bodyPr/>
        <a:lstStyle/>
        <a:p>
          <a:endParaRPr lang="en-US"/>
        </a:p>
      </dgm:t>
    </dgm:pt>
    <dgm:pt modelId="{7DBFE1C8-882D-49D5-AC95-E29A22953ADB}" type="pres">
      <dgm:prSet presAssocID="{DA25CC38-D293-40A8-8EF9-10A35813A1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2218FB-98F0-4FDF-A7A7-82EBBF98DF59}" type="pres">
      <dgm:prSet presAssocID="{86E07803-6109-4967-9942-2095DD01C1FD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9A06580-990C-4157-ADDD-BD252CFF1A8E}" type="pres">
      <dgm:prSet presAssocID="{B5E7BB3D-D57B-4858-BA86-167C396A8D1F}" presName="Accent1" presStyleCnt="0"/>
      <dgm:spPr/>
    </dgm:pt>
    <dgm:pt modelId="{321B4EAE-B9C9-4244-A341-A39510D01B1D}" type="pres">
      <dgm:prSet presAssocID="{B5E7BB3D-D57B-4858-BA86-167C396A8D1F}" presName="Accent" presStyleLbl="bgShp" presStyleIdx="0" presStyleCnt="6"/>
      <dgm:spPr/>
    </dgm:pt>
    <dgm:pt modelId="{CA38C0B8-CFDD-4741-83B7-2FFD5D337778}" type="pres">
      <dgm:prSet presAssocID="{B5E7BB3D-D57B-4858-BA86-167C396A8D1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88394-7147-4F66-9C90-78B710753CA6}" type="pres">
      <dgm:prSet presAssocID="{A470A465-B8B5-457D-A492-0B5144D004A5}" presName="Accent2" presStyleCnt="0"/>
      <dgm:spPr/>
    </dgm:pt>
    <dgm:pt modelId="{D1AA69AC-C9BA-4F9F-9D3D-E1ABA9735240}" type="pres">
      <dgm:prSet presAssocID="{A470A465-B8B5-457D-A492-0B5144D004A5}" presName="Accent" presStyleLbl="bgShp" presStyleIdx="1" presStyleCnt="6"/>
      <dgm:spPr/>
    </dgm:pt>
    <dgm:pt modelId="{ABA80057-2E86-41B7-AC04-9454F9636845}" type="pres">
      <dgm:prSet presAssocID="{A470A465-B8B5-457D-A492-0B5144D004A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7AA77-C4E5-448E-8353-A8D598EE20C7}" type="pres">
      <dgm:prSet presAssocID="{A9D7DDF8-75DC-450C-BA0C-3B7D9B1A115F}" presName="Accent3" presStyleCnt="0"/>
      <dgm:spPr/>
    </dgm:pt>
    <dgm:pt modelId="{68831F52-E006-4903-9CC4-D83968E41784}" type="pres">
      <dgm:prSet presAssocID="{A9D7DDF8-75DC-450C-BA0C-3B7D9B1A115F}" presName="Accent" presStyleLbl="bgShp" presStyleIdx="2" presStyleCnt="6"/>
      <dgm:spPr/>
    </dgm:pt>
    <dgm:pt modelId="{71BEC1F6-4FA0-40E7-A7A3-B27007EBB566}" type="pres">
      <dgm:prSet presAssocID="{A9D7DDF8-75DC-450C-BA0C-3B7D9B1A115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7573B-A755-406D-9D69-FCD4FC932357}" type="pres">
      <dgm:prSet presAssocID="{3C186DE0-41B3-4B44-A6D7-21355FDF09FE}" presName="Accent4" presStyleCnt="0"/>
      <dgm:spPr/>
    </dgm:pt>
    <dgm:pt modelId="{3F30A027-C92F-412E-A477-B3F2CF967EDA}" type="pres">
      <dgm:prSet presAssocID="{3C186DE0-41B3-4B44-A6D7-21355FDF09FE}" presName="Accent" presStyleLbl="bgShp" presStyleIdx="3" presStyleCnt="6"/>
      <dgm:spPr/>
    </dgm:pt>
    <dgm:pt modelId="{9219F937-8EA5-48A2-AD6B-858F4CE07381}" type="pres">
      <dgm:prSet presAssocID="{3C186DE0-41B3-4B44-A6D7-21355FDF09F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E3F4A-A6B6-4E71-8C44-6A673F13AB04}" type="pres">
      <dgm:prSet presAssocID="{EA0E5985-CAB2-4386-9C27-45D97CD3C314}" presName="Accent5" presStyleCnt="0"/>
      <dgm:spPr/>
    </dgm:pt>
    <dgm:pt modelId="{F2C6F62B-288B-410A-9411-AF515E51F744}" type="pres">
      <dgm:prSet presAssocID="{EA0E5985-CAB2-4386-9C27-45D97CD3C314}" presName="Accent" presStyleLbl="bgShp" presStyleIdx="4" presStyleCnt="6"/>
      <dgm:spPr/>
    </dgm:pt>
    <dgm:pt modelId="{E47DE3C2-C989-413C-A85B-40A291B558A6}" type="pres">
      <dgm:prSet presAssocID="{EA0E5985-CAB2-4386-9C27-45D97CD3C31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A327B-3D58-46E5-A94A-6333D728C92D}" type="pres">
      <dgm:prSet presAssocID="{C8A6690C-E1C3-41CF-A021-313FBBF65895}" presName="Accent6" presStyleCnt="0"/>
      <dgm:spPr/>
    </dgm:pt>
    <dgm:pt modelId="{E2E1BCFA-EDF8-4D64-BFA7-CCFA4E8AB8D0}" type="pres">
      <dgm:prSet presAssocID="{C8A6690C-E1C3-41CF-A021-313FBBF65895}" presName="Accent" presStyleLbl="bgShp" presStyleIdx="5" presStyleCnt="6"/>
      <dgm:spPr/>
    </dgm:pt>
    <dgm:pt modelId="{38CD39FD-3179-4733-8FAE-3826D9EC4559}" type="pres">
      <dgm:prSet presAssocID="{C8A6690C-E1C3-41CF-A021-313FBBF6589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59BF1A-D748-4B59-9001-F5BF640EDDD6}" srcId="{DA25CC38-D293-40A8-8EF9-10A35813A1FC}" destId="{86E07803-6109-4967-9942-2095DD01C1FD}" srcOrd="0" destOrd="0" parTransId="{2BC620C5-F7E0-45EC-B160-2794720A191B}" sibTransId="{383C4B1E-BB69-48D8-B592-9476B7616E61}"/>
    <dgm:cxn modelId="{49248E7C-3DE5-4BFC-89A4-E655128B95EE}" type="presOf" srcId="{C8A6690C-E1C3-41CF-A021-313FBBF65895}" destId="{38CD39FD-3179-4733-8FAE-3826D9EC4559}" srcOrd="0" destOrd="0" presId="urn:microsoft.com/office/officeart/2011/layout/HexagonRadial#2"/>
    <dgm:cxn modelId="{49EB2A41-7DAB-4FD1-B85A-0AA1EA61E450}" srcId="{86E07803-6109-4967-9942-2095DD01C1FD}" destId="{EA0E5985-CAB2-4386-9C27-45D97CD3C314}" srcOrd="4" destOrd="0" parTransId="{EF8D8111-790F-45AD-B5A9-9338D8C65131}" sibTransId="{D0ED0521-EF9A-4EDD-AE85-A083478F4251}"/>
    <dgm:cxn modelId="{731F1468-1B3E-416D-BAD3-7261C5AACFFE}" srcId="{86E07803-6109-4967-9942-2095DD01C1FD}" destId="{A9D7DDF8-75DC-450C-BA0C-3B7D9B1A115F}" srcOrd="2" destOrd="0" parTransId="{971FF8D2-249D-44D6-85B8-DB33A11CA933}" sibTransId="{63BF9D88-1F81-4497-AC72-424714090826}"/>
    <dgm:cxn modelId="{4ACE8FBB-0A97-4C6C-B49F-480C4E18F2B9}" type="presOf" srcId="{B5E7BB3D-D57B-4858-BA86-167C396A8D1F}" destId="{CA38C0B8-CFDD-4741-83B7-2FFD5D337778}" srcOrd="0" destOrd="0" presId="urn:microsoft.com/office/officeart/2011/layout/HexagonRadial#2"/>
    <dgm:cxn modelId="{4762F7A0-A5E9-4E85-A0A7-EBA3C5A518A1}" srcId="{86E07803-6109-4967-9942-2095DD01C1FD}" destId="{A470A465-B8B5-457D-A492-0B5144D004A5}" srcOrd="1" destOrd="0" parTransId="{30B11714-4852-4DD8-A45D-AA07FB464E2B}" sibTransId="{9AB55A28-3C7C-4783-B44D-533F02106706}"/>
    <dgm:cxn modelId="{6CEB0628-74D1-4A63-8A93-1AD6798323E6}" srcId="{86E07803-6109-4967-9942-2095DD01C1FD}" destId="{C8A6690C-E1C3-41CF-A021-313FBBF65895}" srcOrd="5" destOrd="0" parTransId="{5BD1972A-32EB-4E2F-98F0-65E082B1AE8B}" sibTransId="{755BC571-2748-4FD8-AB14-4E314C982BC6}"/>
    <dgm:cxn modelId="{C7EE96E5-BD42-4CF3-832A-57117A1A1C9E}" type="presOf" srcId="{DA25CC38-D293-40A8-8EF9-10A35813A1FC}" destId="{7DBFE1C8-882D-49D5-AC95-E29A22953ADB}" srcOrd="0" destOrd="0" presId="urn:microsoft.com/office/officeart/2011/layout/HexagonRadial#2"/>
    <dgm:cxn modelId="{818F4072-3172-466F-924E-14B77DF23262}" srcId="{86E07803-6109-4967-9942-2095DD01C1FD}" destId="{B5E7BB3D-D57B-4858-BA86-167C396A8D1F}" srcOrd="0" destOrd="0" parTransId="{E9A4EE54-B994-4821-BA54-CCD9079E6B56}" sibTransId="{A741DA5E-747F-40E2-AC54-D2FD04092136}"/>
    <dgm:cxn modelId="{C7941252-A03E-4786-A301-1F7924F5C11C}" type="presOf" srcId="{86E07803-6109-4967-9942-2095DD01C1FD}" destId="{E52218FB-98F0-4FDF-A7A7-82EBBF98DF59}" srcOrd="0" destOrd="0" presId="urn:microsoft.com/office/officeart/2011/layout/HexagonRadial#2"/>
    <dgm:cxn modelId="{D64B050E-1686-43EE-A6EB-20B3D9030B8D}" srcId="{86E07803-6109-4967-9942-2095DD01C1FD}" destId="{3C186DE0-41B3-4B44-A6D7-21355FDF09FE}" srcOrd="3" destOrd="0" parTransId="{001DC48D-7E6B-4604-8BFF-F4DD781C08BE}" sibTransId="{44DE28C5-0354-454B-8398-D2F3BDA432A2}"/>
    <dgm:cxn modelId="{A06D3ABF-2646-4902-A004-07B8A086EF59}" type="presOf" srcId="{A9D7DDF8-75DC-450C-BA0C-3B7D9B1A115F}" destId="{71BEC1F6-4FA0-40E7-A7A3-B27007EBB566}" srcOrd="0" destOrd="0" presId="urn:microsoft.com/office/officeart/2011/layout/HexagonRadial#2"/>
    <dgm:cxn modelId="{D5D6FFF9-9FAD-4D3F-B69B-65D5D70AFB83}" type="presOf" srcId="{A470A465-B8B5-457D-A492-0B5144D004A5}" destId="{ABA80057-2E86-41B7-AC04-9454F9636845}" srcOrd="0" destOrd="0" presId="urn:microsoft.com/office/officeart/2011/layout/HexagonRadial#2"/>
    <dgm:cxn modelId="{2198F3BD-7F4A-4007-BAD1-2629B28172CA}" type="presOf" srcId="{3C186DE0-41B3-4B44-A6D7-21355FDF09FE}" destId="{9219F937-8EA5-48A2-AD6B-858F4CE07381}" srcOrd="0" destOrd="0" presId="urn:microsoft.com/office/officeart/2011/layout/HexagonRadial#2"/>
    <dgm:cxn modelId="{B35F7ABF-153D-41AC-A3DF-6C5FCB8D1608}" type="presOf" srcId="{EA0E5985-CAB2-4386-9C27-45D97CD3C314}" destId="{E47DE3C2-C989-413C-A85B-40A291B558A6}" srcOrd="0" destOrd="0" presId="urn:microsoft.com/office/officeart/2011/layout/HexagonRadial#2"/>
    <dgm:cxn modelId="{C2A69E82-CD14-4497-9A5E-526B64CF247E}" type="presParOf" srcId="{7DBFE1C8-882D-49D5-AC95-E29A22953ADB}" destId="{E52218FB-98F0-4FDF-A7A7-82EBBF98DF59}" srcOrd="0" destOrd="0" presId="urn:microsoft.com/office/officeart/2011/layout/HexagonRadial#2"/>
    <dgm:cxn modelId="{603B799F-4C29-4337-951D-C9BB61B22AA7}" type="presParOf" srcId="{7DBFE1C8-882D-49D5-AC95-E29A22953ADB}" destId="{F9A06580-990C-4157-ADDD-BD252CFF1A8E}" srcOrd="1" destOrd="0" presId="urn:microsoft.com/office/officeart/2011/layout/HexagonRadial#2"/>
    <dgm:cxn modelId="{FAD3A03E-57C7-4C8B-81BE-BC88E6B477CF}" type="presParOf" srcId="{F9A06580-990C-4157-ADDD-BD252CFF1A8E}" destId="{321B4EAE-B9C9-4244-A341-A39510D01B1D}" srcOrd="0" destOrd="0" presId="urn:microsoft.com/office/officeart/2011/layout/HexagonRadial#2"/>
    <dgm:cxn modelId="{A4BDA1E8-7685-459F-B4FA-6FC975C9D277}" type="presParOf" srcId="{7DBFE1C8-882D-49D5-AC95-E29A22953ADB}" destId="{CA38C0B8-CFDD-4741-83B7-2FFD5D337778}" srcOrd="2" destOrd="0" presId="urn:microsoft.com/office/officeart/2011/layout/HexagonRadial#2"/>
    <dgm:cxn modelId="{34862AE1-825F-45BC-82FD-F3A2138226AF}" type="presParOf" srcId="{7DBFE1C8-882D-49D5-AC95-E29A22953ADB}" destId="{40A88394-7147-4F66-9C90-78B710753CA6}" srcOrd="3" destOrd="0" presId="urn:microsoft.com/office/officeart/2011/layout/HexagonRadial#2"/>
    <dgm:cxn modelId="{ECB06636-0285-4AAE-803E-023776D99D0C}" type="presParOf" srcId="{40A88394-7147-4F66-9C90-78B710753CA6}" destId="{D1AA69AC-C9BA-4F9F-9D3D-E1ABA9735240}" srcOrd="0" destOrd="0" presId="urn:microsoft.com/office/officeart/2011/layout/HexagonRadial#2"/>
    <dgm:cxn modelId="{2E5FE384-DD64-4F70-A6EE-C915265648BD}" type="presParOf" srcId="{7DBFE1C8-882D-49D5-AC95-E29A22953ADB}" destId="{ABA80057-2E86-41B7-AC04-9454F9636845}" srcOrd="4" destOrd="0" presId="urn:microsoft.com/office/officeart/2011/layout/HexagonRadial#2"/>
    <dgm:cxn modelId="{C3F5EFEE-1266-46B9-AC3E-1CDE04F6FC93}" type="presParOf" srcId="{7DBFE1C8-882D-49D5-AC95-E29A22953ADB}" destId="{8537AA77-C4E5-448E-8353-A8D598EE20C7}" srcOrd="5" destOrd="0" presId="urn:microsoft.com/office/officeart/2011/layout/HexagonRadial#2"/>
    <dgm:cxn modelId="{D677BC44-CC55-4A4C-A517-1AE53921F6F3}" type="presParOf" srcId="{8537AA77-C4E5-448E-8353-A8D598EE20C7}" destId="{68831F52-E006-4903-9CC4-D83968E41784}" srcOrd="0" destOrd="0" presId="urn:microsoft.com/office/officeart/2011/layout/HexagonRadial#2"/>
    <dgm:cxn modelId="{5F034508-D1D0-4A60-9369-B6BA6D6E831A}" type="presParOf" srcId="{7DBFE1C8-882D-49D5-AC95-E29A22953ADB}" destId="{71BEC1F6-4FA0-40E7-A7A3-B27007EBB566}" srcOrd="6" destOrd="0" presId="urn:microsoft.com/office/officeart/2011/layout/HexagonRadial#2"/>
    <dgm:cxn modelId="{65397754-C81F-4B75-840A-48305692264C}" type="presParOf" srcId="{7DBFE1C8-882D-49D5-AC95-E29A22953ADB}" destId="{6207573B-A755-406D-9D69-FCD4FC932357}" srcOrd="7" destOrd="0" presId="urn:microsoft.com/office/officeart/2011/layout/HexagonRadial#2"/>
    <dgm:cxn modelId="{F71AEA9C-33D3-426F-A0B7-EDB286EE38EE}" type="presParOf" srcId="{6207573B-A755-406D-9D69-FCD4FC932357}" destId="{3F30A027-C92F-412E-A477-B3F2CF967EDA}" srcOrd="0" destOrd="0" presId="urn:microsoft.com/office/officeart/2011/layout/HexagonRadial#2"/>
    <dgm:cxn modelId="{B264CAF5-5456-47A7-9248-DB7EC39C6059}" type="presParOf" srcId="{7DBFE1C8-882D-49D5-AC95-E29A22953ADB}" destId="{9219F937-8EA5-48A2-AD6B-858F4CE07381}" srcOrd="8" destOrd="0" presId="urn:microsoft.com/office/officeart/2011/layout/HexagonRadial#2"/>
    <dgm:cxn modelId="{7C4B1DDF-F446-4E11-A218-A775AE56CB56}" type="presParOf" srcId="{7DBFE1C8-882D-49D5-AC95-E29A22953ADB}" destId="{031E3F4A-A6B6-4E71-8C44-6A673F13AB04}" srcOrd="9" destOrd="0" presId="urn:microsoft.com/office/officeart/2011/layout/HexagonRadial#2"/>
    <dgm:cxn modelId="{0EE095F6-653E-401C-86EA-A7EA1EB09949}" type="presParOf" srcId="{031E3F4A-A6B6-4E71-8C44-6A673F13AB04}" destId="{F2C6F62B-288B-410A-9411-AF515E51F744}" srcOrd="0" destOrd="0" presId="urn:microsoft.com/office/officeart/2011/layout/HexagonRadial#2"/>
    <dgm:cxn modelId="{14CC506C-3972-42CB-AAA2-388278C8686C}" type="presParOf" srcId="{7DBFE1C8-882D-49D5-AC95-E29A22953ADB}" destId="{E47DE3C2-C989-413C-A85B-40A291B558A6}" srcOrd="10" destOrd="0" presId="urn:microsoft.com/office/officeart/2011/layout/HexagonRadial#2"/>
    <dgm:cxn modelId="{5C20F0A5-37EC-4948-AE5F-7EBB4B999488}" type="presParOf" srcId="{7DBFE1C8-882D-49D5-AC95-E29A22953ADB}" destId="{43FA327B-3D58-46E5-A94A-6333D728C92D}" srcOrd="11" destOrd="0" presId="urn:microsoft.com/office/officeart/2011/layout/HexagonRadial#2"/>
    <dgm:cxn modelId="{C3AF9FA4-0E2A-435B-81FF-974AD9560E6C}" type="presParOf" srcId="{43FA327B-3D58-46E5-A94A-6333D728C92D}" destId="{E2E1BCFA-EDF8-4D64-BFA7-CCFA4E8AB8D0}" srcOrd="0" destOrd="0" presId="urn:microsoft.com/office/officeart/2011/layout/HexagonRadial#2"/>
    <dgm:cxn modelId="{C39208ED-8460-45CC-9D37-A1DA4FB82D7F}" type="presParOf" srcId="{7DBFE1C8-882D-49D5-AC95-E29A22953ADB}" destId="{38CD39FD-3179-4733-8FAE-3826D9EC4559}" srcOrd="12" destOrd="0" presId="urn:microsoft.com/office/officeart/2011/layout/HexagonRadial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7A563E-F47B-4DDC-92EE-9903090A573E}" type="doc">
      <dgm:prSet loTypeId="urn:microsoft.com/office/officeart/2005/8/layout/radial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7BDF68A-44C3-44F3-BC51-2F7C848ADAF9}">
      <dgm:prSet phldrT="[Text]"/>
      <dgm:spPr/>
      <dgm:t>
        <a:bodyPr/>
        <a:lstStyle/>
        <a:p>
          <a:r>
            <a:rPr lang="en-US"/>
            <a:t>In School</a:t>
          </a:r>
        </a:p>
      </dgm:t>
    </dgm:pt>
    <dgm:pt modelId="{642DA5B8-E923-4608-9C17-9BE16C76757C}" type="parTrans" cxnId="{2BEB27C0-7AB4-4C1F-BBE3-85B2420FDCE8}">
      <dgm:prSet/>
      <dgm:spPr/>
      <dgm:t>
        <a:bodyPr/>
        <a:lstStyle/>
        <a:p>
          <a:endParaRPr lang="en-US"/>
        </a:p>
      </dgm:t>
    </dgm:pt>
    <dgm:pt modelId="{2284BB11-9271-4090-AB79-0FACEDBB1FCD}" type="sibTrans" cxnId="{2BEB27C0-7AB4-4C1F-BBE3-85B2420FDCE8}">
      <dgm:prSet/>
      <dgm:spPr/>
      <dgm:t>
        <a:bodyPr/>
        <a:lstStyle/>
        <a:p>
          <a:endParaRPr lang="en-US"/>
        </a:p>
      </dgm:t>
    </dgm:pt>
    <dgm:pt modelId="{0156558F-C3C2-4A97-B564-EE269D06CCB0}">
      <dgm:prSet phldrT="[Text]"/>
      <dgm:spPr/>
      <dgm:t>
        <a:bodyPr/>
        <a:lstStyle/>
        <a:p>
          <a:r>
            <a:rPr lang="en-US"/>
            <a:t>Volunteer Readers in Classrooms </a:t>
          </a:r>
        </a:p>
      </dgm:t>
    </dgm:pt>
    <dgm:pt modelId="{251D4013-B146-4FF2-AAF7-10C120159CBB}" type="parTrans" cxnId="{50783577-6DCC-451F-857E-1A233FFE72E6}">
      <dgm:prSet/>
      <dgm:spPr/>
      <dgm:t>
        <a:bodyPr/>
        <a:lstStyle/>
        <a:p>
          <a:endParaRPr lang="en-US"/>
        </a:p>
      </dgm:t>
    </dgm:pt>
    <dgm:pt modelId="{436A4381-A3AC-42FA-8888-443E72D67538}" type="sibTrans" cxnId="{50783577-6DCC-451F-857E-1A233FFE72E6}">
      <dgm:prSet/>
      <dgm:spPr/>
      <dgm:t>
        <a:bodyPr/>
        <a:lstStyle/>
        <a:p>
          <a:endParaRPr lang="en-US"/>
        </a:p>
      </dgm:t>
    </dgm:pt>
    <dgm:pt modelId="{A7689E35-BC65-4E4A-A74F-70925348FD39}">
      <dgm:prSet phldrT="[Text]"/>
      <dgm:spPr/>
      <dgm:t>
        <a:bodyPr/>
        <a:lstStyle/>
        <a:p>
          <a:r>
            <a:rPr lang="en-US" dirty="0"/>
            <a:t>Book Give-</a:t>
          </a:r>
          <a:r>
            <a:rPr lang="en-US" dirty="0" err="1"/>
            <a:t>Aways</a:t>
          </a:r>
          <a:r>
            <a:rPr lang="en-US" dirty="0"/>
            <a:t> at school</a:t>
          </a:r>
        </a:p>
      </dgm:t>
    </dgm:pt>
    <dgm:pt modelId="{7E5BFDFC-5231-4491-9231-8CECE8226A65}" type="parTrans" cxnId="{5F3BD2CB-6C6B-47C0-8E63-3A8C88EAD15D}">
      <dgm:prSet/>
      <dgm:spPr/>
      <dgm:t>
        <a:bodyPr/>
        <a:lstStyle/>
        <a:p>
          <a:endParaRPr lang="en-US"/>
        </a:p>
      </dgm:t>
    </dgm:pt>
    <dgm:pt modelId="{3B570820-89B9-4158-955A-C2F9F9BD62FB}" type="sibTrans" cxnId="{5F3BD2CB-6C6B-47C0-8E63-3A8C88EAD15D}">
      <dgm:prSet/>
      <dgm:spPr/>
      <dgm:t>
        <a:bodyPr/>
        <a:lstStyle/>
        <a:p>
          <a:endParaRPr lang="en-US"/>
        </a:p>
      </dgm:t>
    </dgm:pt>
    <dgm:pt modelId="{26D91BF1-9056-4CA0-8260-1F29918A0073}">
      <dgm:prSet phldrT="[Text]"/>
      <dgm:spPr/>
      <dgm:t>
        <a:bodyPr/>
        <a:lstStyle/>
        <a:p>
          <a:r>
            <a:rPr lang="en-US"/>
            <a:t>With Family</a:t>
          </a:r>
        </a:p>
      </dgm:t>
    </dgm:pt>
    <dgm:pt modelId="{FD839D1B-C177-48B7-A6CF-8E204C9B338A}" type="parTrans" cxnId="{9F94EB83-7F9C-4CD9-A398-0268551A13DD}">
      <dgm:prSet/>
      <dgm:spPr/>
      <dgm:t>
        <a:bodyPr/>
        <a:lstStyle/>
        <a:p>
          <a:endParaRPr lang="en-US"/>
        </a:p>
      </dgm:t>
    </dgm:pt>
    <dgm:pt modelId="{7408DDA7-9C0E-4789-9B48-B02C464679D1}" type="sibTrans" cxnId="{9F94EB83-7F9C-4CD9-A398-0268551A13DD}">
      <dgm:prSet/>
      <dgm:spPr/>
      <dgm:t>
        <a:bodyPr/>
        <a:lstStyle/>
        <a:p>
          <a:endParaRPr lang="en-US"/>
        </a:p>
      </dgm:t>
    </dgm:pt>
    <dgm:pt modelId="{6850FA0D-5E27-4546-BB19-5633896C73F1}">
      <dgm:prSet phldrT="[Text]"/>
      <dgm:spPr/>
      <dgm:t>
        <a:bodyPr/>
        <a:lstStyle/>
        <a:p>
          <a:r>
            <a:rPr lang="en-US"/>
            <a:t>Family Fun Literacy Nights</a:t>
          </a:r>
        </a:p>
      </dgm:t>
    </dgm:pt>
    <dgm:pt modelId="{D3173442-3B1A-4695-B17B-FA72CA0022CB}" type="parTrans" cxnId="{BFF0DA31-9ACA-412C-9644-EE45E22BDFD4}">
      <dgm:prSet/>
      <dgm:spPr/>
      <dgm:t>
        <a:bodyPr/>
        <a:lstStyle/>
        <a:p>
          <a:endParaRPr lang="en-US"/>
        </a:p>
      </dgm:t>
    </dgm:pt>
    <dgm:pt modelId="{FD4B7AA4-BAF6-422B-B96F-2D0676A53B2B}" type="sibTrans" cxnId="{BFF0DA31-9ACA-412C-9644-EE45E22BDFD4}">
      <dgm:prSet/>
      <dgm:spPr/>
      <dgm:t>
        <a:bodyPr/>
        <a:lstStyle/>
        <a:p>
          <a:endParaRPr lang="en-US"/>
        </a:p>
      </dgm:t>
    </dgm:pt>
    <dgm:pt modelId="{2A5BB8A8-4B11-4069-A11B-38302B70907F}">
      <dgm:prSet phldrT="[Text]"/>
      <dgm:spPr/>
      <dgm:t>
        <a:bodyPr/>
        <a:lstStyle/>
        <a:p>
          <a:r>
            <a:rPr lang="en-US"/>
            <a:t>Literacy &amp; Numeracy Activities &amp; Stories</a:t>
          </a:r>
        </a:p>
      </dgm:t>
    </dgm:pt>
    <dgm:pt modelId="{B15B8AB1-F2ED-4651-AA99-7A49FE9310A8}" type="parTrans" cxnId="{8E39E8F5-65DD-4A00-BDF1-7D17AEE457B6}">
      <dgm:prSet/>
      <dgm:spPr/>
      <dgm:t>
        <a:bodyPr/>
        <a:lstStyle/>
        <a:p>
          <a:endParaRPr lang="en-US"/>
        </a:p>
      </dgm:t>
    </dgm:pt>
    <dgm:pt modelId="{F92AB7F7-3ACB-4005-9CEE-D2CF2E24C8E1}" type="sibTrans" cxnId="{8E39E8F5-65DD-4A00-BDF1-7D17AEE457B6}">
      <dgm:prSet/>
      <dgm:spPr/>
      <dgm:t>
        <a:bodyPr/>
        <a:lstStyle/>
        <a:p>
          <a:endParaRPr lang="en-US"/>
        </a:p>
      </dgm:t>
    </dgm:pt>
    <dgm:pt modelId="{8CBCD342-9783-44D0-9A88-CEACE8520550}">
      <dgm:prSet phldrT="[Text]"/>
      <dgm:spPr/>
      <dgm:t>
        <a:bodyPr/>
        <a:lstStyle/>
        <a:p>
          <a:r>
            <a:rPr lang="en-US"/>
            <a:t>With Community</a:t>
          </a:r>
        </a:p>
      </dgm:t>
    </dgm:pt>
    <dgm:pt modelId="{6FF3FBBD-EF6B-45FB-AED0-98F40C17E1F5}" type="parTrans" cxnId="{8BE2CB92-CC6D-454D-AE71-DFE031350296}">
      <dgm:prSet/>
      <dgm:spPr/>
      <dgm:t>
        <a:bodyPr/>
        <a:lstStyle/>
        <a:p>
          <a:endParaRPr lang="en-US"/>
        </a:p>
      </dgm:t>
    </dgm:pt>
    <dgm:pt modelId="{57F0774B-A53F-4F5E-93A9-18854466A833}" type="sibTrans" cxnId="{8BE2CB92-CC6D-454D-AE71-DFE031350296}">
      <dgm:prSet/>
      <dgm:spPr/>
      <dgm:t>
        <a:bodyPr/>
        <a:lstStyle/>
        <a:p>
          <a:endParaRPr lang="en-US"/>
        </a:p>
      </dgm:t>
    </dgm:pt>
    <dgm:pt modelId="{801248E2-4A4B-41D5-9931-6906D0095885}">
      <dgm:prSet phldrT="[Text]"/>
      <dgm:spPr/>
      <dgm:t>
        <a:bodyPr/>
        <a:lstStyle/>
        <a:p>
          <a:r>
            <a:rPr lang="en-US"/>
            <a:t> Our Community Reads Events</a:t>
          </a:r>
        </a:p>
      </dgm:t>
    </dgm:pt>
    <dgm:pt modelId="{38BB74BB-3A7F-44DA-9E9D-0A7C81273BEB}" type="parTrans" cxnId="{AE75A534-4205-4630-A712-DE1003EBD92D}">
      <dgm:prSet/>
      <dgm:spPr/>
      <dgm:t>
        <a:bodyPr/>
        <a:lstStyle/>
        <a:p>
          <a:endParaRPr lang="en-US"/>
        </a:p>
      </dgm:t>
    </dgm:pt>
    <dgm:pt modelId="{173E849D-4A84-480A-B7D8-62BA169D0A62}" type="sibTrans" cxnId="{AE75A534-4205-4630-A712-DE1003EBD92D}">
      <dgm:prSet/>
      <dgm:spPr/>
      <dgm:t>
        <a:bodyPr/>
        <a:lstStyle/>
        <a:p>
          <a:endParaRPr lang="en-US"/>
        </a:p>
      </dgm:t>
    </dgm:pt>
    <dgm:pt modelId="{1258F366-8B54-4678-9C2A-AFAFC4C4AB2E}">
      <dgm:prSet phldrT="[Text]"/>
      <dgm:spPr/>
      <dgm:t>
        <a:bodyPr/>
        <a:lstStyle/>
        <a:p>
          <a:r>
            <a:rPr lang="en-US"/>
            <a:t>Thematic learning centers</a:t>
          </a:r>
        </a:p>
      </dgm:t>
    </dgm:pt>
    <dgm:pt modelId="{F52B1897-1A35-4848-A7E5-9C43C530FF14}" type="parTrans" cxnId="{4ED28528-906C-429F-8B05-C331A468EC19}">
      <dgm:prSet/>
      <dgm:spPr/>
      <dgm:t>
        <a:bodyPr/>
        <a:lstStyle/>
        <a:p>
          <a:endParaRPr lang="en-US"/>
        </a:p>
      </dgm:t>
    </dgm:pt>
    <dgm:pt modelId="{D538398A-93FC-49C3-8933-EDB8E5690742}" type="sibTrans" cxnId="{4ED28528-906C-429F-8B05-C331A468EC19}">
      <dgm:prSet/>
      <dgm:spPr/>
      <dgm:t>
        <a:bodyPr/>
        <a:lstStyle/>
        <a:p>
          <a:endParaRPr lang="en-US"/>
        </a:p>
      </dgm:t>
    </dgm:pt>
    <dgm:pt modelId="{7279886B-32D7-4D33-BFB7-EC545A9D0E7C}">
      <dgm:prSet phldrT="[Text]"/>
      <dgm:spPr/>
      <dgm:t>
        <a:bodyPr/>
        <a:lstStyle/>
        <a:p>
          <a:r>
            <a:rPr lang="en-US"/>
            <a:t>Occurs Weekly</a:t>
          </a:r>
        </a:p>
      </dgm:t>
    </dgm:pt>
    <dgm:pt modelId="{66E71101-3B8F-4492-A68E-A417CBBBE241}" type="parTrans" cxnId="{DB092F52-68D4-4B4A-896B-DAC34210ABBF}">
      <dgm:prSet/>
      <dgm:spPr/>
      <dgm:t>
        <a:bodyPr/>
        <a:lstStyle/>
        <a:p>
          <a:endParaRPr lang="en-US"/>
        </a:p>
      </dgm:t>
    </dgm:pt>
    <dgm:pt modelId="{009D4BCD-4F52-4E1C-9C72-55C6C42805AC}" type="sibTrans" cxnId="{DB092F52-68D4-4B4A-896B-DAC34210ABBF}">
      <dgm:prSet/>
      <dgm:spPr/>
      <dgm:t>
        <a:bodyPr/>
        <a:lstStyle/>
        <a:p>
          <a:endParaRPr lang="en-US"/>
        </a:p>
      </dgm:t>
    </dgm:pt>
    <dgm:pt modelId="{26FD89AA-B3DC-4CE0-9761-B5693A30A10C}">
      <dgm:prSet phldrT="[Text]"/>
      <dgm:spPr/>
      <dgm:t>
        <a:bodyPr/>
        <a:lstStyle/>
        <a:p>
          <a:r>
            <a:rPr lang="en-US"/>
            <a:t>Healthy Snack</a:t>
          </a:r>
        </a:p>
      </dgm:t>
    </dgm:pt>
    <dgm:pt modelId="{FCA5CD4F-44E7-46E2-8634-8D6E8568B922}" type="parTrans" cxnId="{289A9628-F0AB-4DCC-B819-9FAD401470F1}">
      <dgm:prSet/>
      <dgm:spPr/>
      <dgm:t>
        <a:bodyPr/>
        <a:lstStyle/>
        <a:p>
          <a:endParaRPr lang="en-US"/>
        </a:p>
      </dgm:t>
    </dgm:pt>
    <dgm:pt modelId="{885E478C-9249-4C8A-851F-8F4738028A0B}" type="sibTrans" cxnId="{289A9628-F0AB-4DCC-B819-9FAD401470F1}">
      <dgm:prSet/>
      <dgm:spPr/>
      <dgm:t>
        <a:bodyPr/>
        <a:lstStyle/>
        <a:p>
          <a:endParaRPr lang="en-US"/>
        </a:p>
      </dgm:t>
    </dgm:pt>
    <dgm:pt modelId="{D3EC03D4-0A9B-43BE-8BEB-63D0D8683817}">
      <dgm:prSet phldrT="[Text]"/>
      <dgm:spPr/>
      <dgm:t>
        <a:bodyPr/>
        <a:lstStyle/>
        <a:p>
          <a:r>
            <a:rPr lang="en-US"/>
            <a:t>Book Give-Aways</a:t>
          </a:r>
        </a:p>
      </dgm:t>
    </dgm:pt>
    <dgm:pt modelId="{65BF3269-0D32-4DA8-B0C9-5E7CFD1B659C}" type="parTrans" cxnId="{B2F56274-E18D-4784-8B55-1C892503647A}">
      <dgm:prSet/>
      <dgm:spPr/>
      <dgm:t>
        <a:bodyPr/>
        <a:lstStyle/>
        <a:p>
          <a:endParaRPr lang="en-US"/>
        </a:p>
      </dgm:t>
    </dgm:pt>
    <dgm:pt modelId="{C28D8B22-7883-457C-A37E-3896F104979C}" type="sibTrans" cxnId="{B2F56274-E18D-4784-8B55-1C892503647A}">
      <dgm:prSet/>
      <dgm:spPr/>
      <dgm:t>
        <a:bodyPr/>
        <a:lstStyle/>
        <a:p>
          <a:endParaRPr lang="en-US"/>
        </a:p>
      </dgm:t>
    </dgm:pt>
    <dgm:pt modelId="{3130EF04-FFE2-4B75-BFA7-F217A483DEFF}">
      <dgm:prSet phldrT="[Text]"/>
      <dgm:spPr/>
      <dgm:t>
        <a:bodyPr/>
        <a:lstStyle/>
        <a:p>
          <a:r>
            <a:rPr lang="en-US"/>
            <a:t>Occurs Monthly</a:t>
          </a:r>
        </a:p>
      </dgm:t>
    </dgm:pt>
    <dgm:pt modelId="{9ADC7073-1877-4E00-8786-B1B7C9C53539}" type="parTrans" cxnId="{D751AB50-4D47-44B0-9139-D158DE0C36F9}">
      <dgm:prSet/>
      <dgm:spPr/>
      <dgm:t>
        <a:bodyPr/>
        <a:lstStyle/>
        <a:p>
          <a:endParaRPr lang="en-US"/>
        </a:p>
      </dgm:t>
    </dgm:pt>
    <dgm:pt modelId="{AFEFF863-E631-4BD4-9BA6-0E7B3D0B7A64}" type="sibTrans" cxnId="{D751AB50-4D47-44B0-9139-D158DE0C36F9}">
      <dgm:prSet/>
      <dgm:spPr/>
      <dgm:t>
        <a:bodyPr/>
        <a:lstStyle/>
        <a:p>
          <a:endParaRPr lang="en-US"/>
        </a:p>
      </dgm:t>
    </dgm:pt>
    <dgm:pt modelId="{BC0BDF1F-C8A8-4071-9273-5144DA166152}">
      <dgm:prSet phldrT="[Text]"/>
      <dgm:spPr/>
      <dgm:t>
        <a:bodyPr/>
        <a:lstStyle/>
        <a:p>
          <a:r>
            <a:rPr lang="en-US"/>
            <a:t>Healthy Snack</a:t>
          </a:r>
        </a:p>
      </dgm:t>
    </dgm:pt>
    <dgm:pt modelId="{A7EF6B83-60F1-4BD8-84E8-471F949A68B8}" type="parTrans" cxnId="{F920F129-C1C6-4D43-81F3-9B494F08E106}">
      <dgm:prSet/>
      <dgm:spPr/>
      <dgm:t>
        <a:bodyPr/>
        <a:lstStyle/>
        <a:p>
          <a:endParaRPr lang="en-US"/>
        </a:p>
      </dgm:t>
    </dgm:pt>
    <dgm:pt modelId="{B180340E-946A-4E0C-9622-BB5418904CBD}" type="sibTrans" cxnId="{F920F129-C1C6-4D43-81F3-9B494F08E106}">
      <dgm:prSet/>
      <dgm:spPr/>
      <dgm:t>
        <a:bodyPr/>
        <a:lstStyle/>
        <a:p>
          <a:endParaRPr lang="en-US"/>
        </a:p>
      </dgm:t>
    </dgm:pt>
    <dgm:pt modelId="{953FD78B-1D21-4CE1-A2B2-5D4CB6498189}">
      <dgm:prSet phldrT="[Text]"/>
      <dgm:spPr/>
      <dgm:t>
        <a:bodyPr/>
        <a:lstStyle/>
        <a:p>
          <a:r>
            <a:rPr lang="en-US"/>
            <a:t>Book Give-Aways</a:t>
          </a:r>
        </a:p>
      </dgm:t>
    </dgm:pt>
    <dgm:pt modelId="{6E8DCDA2-B509-45C0-AC90-C7F760220506}" type="parTrans" cxnId="{693E6267-E15C-419A-94A3-78C2DB75DF47}">
      <dgm:prSet/>
      <dgm:spPr/>
      <dgm:t>
        <a:bodyPr/>
        <a:lstStyle/>
        <a:p>
          <a:endParaRPr lang="en-US"/>
        </a:p>
      </dgm:t>
    </dgm:pt>
    <dgm:pt modelId="{A9C8CB40-C01C-4F26-A8A2-1AEE3E1643CF}" type="sibTrans" cxnId="{693E6267-E15C-419A-94A3-78C2DB75DF47}">
      <dgm:prSet/>
      <dgm:spPr/>
      <dgm:t>
        <a:bodyPr/>
        <a:lstStyle/>
        <a:p>
          <a:endParaRPr lang="en-US"/>
        </a:p>
      </dgm:t>
    </dgm:pt>
    <dgm:pt modelId="{E5AB5955-EDEA-4822-A232-F42ECA198408}">
      <dgm:prSet phldrT="[Text]"/>
      <dgm:spPr/>
      <dgm:t>
        <a:bodyPr/>
        <a:lstStyle/>
        <a:p>
          <a:r>
            <a:rPr lang="en-US"/>
            <a:t>Occurs monthly or bi-monthly</a:t>
          </a:r>
        </a:p>
      </dgm:t>
    </dgm:pt>
    <dgm:pt modelId="{6A60EADC-EB78-4F8C-AAE2-94B211F82D0B}" type="parTrans" cxnId="{12BBA4FF-2FA8-4B97-AAF5-C86DAA9B51C9}">
      <dgm:prSet/>
      <dgm:spPr/>
      <dgm:t>
        <a:bodyPr/>
        <a:lstStyle/>
        <a:p>
          <a:endParaRPr lang="en-US"/>
        </a:p>
      </dgm:t>
    </dgm:pt>
    <dgm:pt modelId="{BEA7818F-71EE-425A-986E-11185D0722A0}" type="sibTrans" cxnId="{12BBA4FF-2FA8-4B97-AAF5-C86DAA9B51C9}">
      <dgm:prSet/>
      <dgm:spPr/>
      <dgm:t>
        <a:bodyPr/>
        <a:lstStyle/>
        <a:p>
          <a:endParaRPr lang="en-US"/>
        </a:p>
      </dgm:t>
    </dgm:pt>
    <dgm:pt modelId="{5572C19C-B909-45AA-A84A-4026216B212F}">
      <dgm:prSet phldrT="[Text]"/>
      <dgm:spPr/>
      <dgm:t>
        <a:bodyPr/>
        <a:lstStyle/>
        <a:p>
          <a:r>
            <a:rPr lang="en-US"/>
            <a:t>Bookmarks  sent home that have Family Fun Literacy dates &amp; times </a:t>
          </a:r>
        </a:p>
      </dgm:t>
    </dgm:pt>
    <dgm:pt modelId="{700386D7-5058-477B-AF48-A5A921FB060E}" type="parTrans" cxnId="{E8E466CC-3F62-41EB-AD7B-6B1A07D7B824}">
      <dgm:prSet/>
      <dgm:spPr/>
      <dgm:t>
        <a:bodyPr/>
        <a:lstStyle/>
        <a:p>
          <a:endParaRPr lang="en-US"/>
        </a:p>
      </dgm:t>
    </dgm:pt>
    <dgm:pt modelId="{CBF16915-C508-4ADA-AE7A-FFA9EC4035F1}" type="sibTrans" cxnId="{E8E466CC-3F62-41EB-AD7B-6B1A07D7B824}">
      <dgm:prSet/>
      <dgm:spPr/>
      <dgm:t>
        <a:bodyPr/>
        <a:lstStyle/>
        <a:p>
          <a:endParaRPr lang="en-US"/>
        </a:p>
      </dgm:t>
    </dgm:pt>
    <dgm:pt modelId="{9F7DE89D-BFF0-467A-B269-522DAC5745FF}" type="pres">
      <dgm:prSet presAssocID="{857A563E-F47B-4DDC-92EE-9903090A573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4EA491-05A2-4F0B-B844-B9F86E2AF395}" type="pres">
      <dgm:prSet presAssocID="{857A563E-F47B-4DDC-92EE-9903090A573E}" presName="cycle" presStyleCnt="0"/>
      <dgm:spPr/>
    </dgm:pt>
    <dgm:pt modelId="{78C70D6F-CA47-460F-B1A8-92AF241AA323}" type="pres">
      <dgm:prSet presAssocID="{857A563E-F47B-4DDC-92EE-9903090A573E}" presName="centerShape" presStyleCnt="0"/>
      <dgm:spPr/>
    </dgm:pt>
    <dgm:pt modelId="{70ACE049-D208-4F2A-9D58-ECCFF469C7D3}" type="pres">
      <dgm:prSet presAssocID="{857A563E-F47B-4DDC-92EE-9903090A573E}" presName="connSite" presStyleLbl="node1" presStyleIdx="0" presStyleCnt="4"/>
      <dgm:spPr/>
    </dgm:pt>
    <dgm:pt modelId="{B3E5E711-C1FC-4772-85B8-5AB48851E73D}" type="pres">
      <dgm:prSet presAssocID="{857A563E-F47B-4DDC-92EE-9903090A573E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9C19EBD-E7C2-42A6-9A05-739E6D3E0A86}" type="pres">
      <dgm:prSet presAssocID="{642DA5B8-E923-4608-9C17-9BE16C76757C}" presName="Name25" presStyleLbl="parChTrans1D1" presStyleIdx="0" presStyleCnt="3"/>
      <dgm:spPr/>
      <dgm:t>
        <a:bodyPr/>
        <a:lstStyle/>
        <a:p>
          <a:endParaRPr lang="en-US"/>
        </a:p>
      </dgm:t>
    </dgm:pt>
    <dgm:pt modelId="{12354F11-0A22-4BC4-BC16-4F8D1267AE93}" type="pres">
      <dgm:prSet presAssocID="{77BDF68A-44C3-44F3-BC51-2F7C848ADAF9}" presName="node" presStyleCnt="0"/>
      <dgm:spPr/>
    </dgm:pt>
    <dgm:pt modelId="{02EAE0AB-8CDD-4289-B18A-E3DD3FDBCD82}" type="pres">
      <dgm:prSet presAssocID="{77BDF68A-44C3-44F3-BC51-2F7C848ADAF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BA359-5261-4E61-BB9E-EA4BC50B314F}" type="pres">
      <dgm:prSet presAssocID="{77BDF68A-44C3-44F3-BC51-2F7C848ADAF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FE3CB-7F49-416A-A947-EF2944356B67}" type="pres">
      <dgm:prSet presAssocID="{FD839D1B-C177-48B7-A6CF-8E204C9B338A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F25FD09-87FA-4AC1-9F3C-8937F2726332}" type="pres">
      <dgm:prSet presAssocID="{26D91BF1-9056-4CA0-8260-1F29918A0073}" presName="node" presStyleCnt="0"/>
      <dgm:spPr/>
    </dgm:pt>
    <dgm:pt modelId="{01380D41-50C3-41F3-BB69-9731575C5A30}" type="pres">
      <dgm:prSet presAssocID="{26D91BF1-9056-4CA0-8260-1F29918A0073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F4E71-E181-4573-A2F9-DA7A02F4098F}" type="pres">
      <dgm:prSet presAssocID="{26D91BF1-9056-4CA0-8260-1F29918A007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57648-E6A4-4BCE-8C4D-F527B1A73ABB}" type="pres">
      <dgm:prSet presAssocID="{6FF3FBBD-EF6B-45FB-AED0-98F40C17E1F5}" presName="Name25" presStyleLbl="parChTrans1D1" presStyleIdx="2" presStyleCnt="3"/>
      <dgm:spPr/>
      <dgm:t>
        <a:bodyPr/>
        <a:lstStyle/>
        <a:p>
          <a:endParaRPr lang="en-US"/>
        </a:p>
      </dgm:t>
    </dgm:pt>
    <dgm:pt modelId="{175CF18B-537C-465E-83A5-A84CFCDE588B}" type="pres">
      <dgm:prSet presAssocID="{8CBCD342-9783-44D0-9A88-CEACE8520550}" presName="node" presStyleCnt="0"/>
      <dgm:spPr/>
    </dgm:pt>
    <dgm:pt modelId="{5E5F2796-F2E6-4002-837A-A5326FA07043}" type="pres">
      <dgm:prSet presAssocID="{8CBCD342-9783-44D0-9A88-CEACE852055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3A2A1-CF1C-4284-9277-CEE4D49F8A77}" type="pres">
      <dgm:prSet presAssocID="{8CBCD342-9783-44D0-9A88-CEACE852055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BA4FF-2FA8-4B97-AAF5-C86DAA9B51C9}" srcId="{8CBCD342-9783-44D0-9A88-CEACE8520550}" destId="{E5AB5955-EDEA-4822-A232-F42ECA198408}" srcOrd="4" destOrd="0" parTransId="{6A60EADC-EB78-4F8C-AAE2-94B211F82D0B}" sibTransId="{BEA7818F-71EE-425A-986E-11185D0722A0}"/>
    <dgm:cxn modelId="{03C1D431-D269-433E-BC94-A97DB608798F}" type="presOf" srcId="{801248E2-4A4B-41D5-9931-6906D0095885}" destId="{0833A2A1-CF1C-4284-9277-CEE4D49F8A77}" srcOrd="0" destOrd="0" presId="urn:microsoft.com/office/officeart/2005/8/layout/radial2"/>
    <dgm:cxn modelId="{D5319463-0934-4921-88F3-EF09623F44F3}" type="presOf" srcId="{A7689E35-BC65-4E4A-A74F-70925348FD39}" destId="{D93BA359-5261-4E61-BB9E-EA4BC50B314F}" srcOrd="0" destOrd="1" presId="urn:microsoft.com/office/officeart/2005/8/layout/radial2"/>
    <dgm:cxn modelId="{B2F56274-E18D-4784-8B55-1C892503647A}" srcId="{26D91BF1-9056-4CA0-8260-1F29918A0073}" destId="{D3EC03D4-0A9B-43BE-8BEB-63D0D8683817}" srcOrd="3" destOrd="0" parTransId="{65BF3269-0D32-4DA8-B0C9-5E7CFD1B659C}" sibTransId="{C28D8B22-7883-457C-A37E-3896F104979C}"/>
    <dgm:cxn modelId="{2BEB27C0-7AB4-4C1F-BBE3-85B2420FDCE8}" srcId="{857A563E-F47B-4DDC-92EE-9903090A573E}" destId="{77BDF68A-44C3-44F3-BC51-2F7C848ADAF9}" srcOrd="0" destOrd="0" parTransId="{642DA5B8-E923-4608-9C17-9BE16C76757C}" sibTransId="{2284BB11-9271-4090-AB79-0FACEDBB1FCD}"/>
    <dgm:cxn modelId="{CAD6AE0A-2F3A-4289-892F-8D0327C3F481}" type="presOf" srcId="{642DA5B8-E923-4608-9C17-9BE16C76757C}" destId="{A9C19EBD-E7C2-42A6-9A05-739E6D3E0A86}" srcOrd="0" destOrd="0" presId="urn:microsoft.com/office/officeart/2005/8/layout/radial2"/>
    <dgm:cxn modelId="{DB5F3062-D214-4EF0-BD1A-43A6240C133D}" type="presOf" srcId="{1258F366-8B54-4678-9C2A-AFAFC4C4AB2E}" destId="{0833A2A1-CF1C-4284-9277-CEE4D49F8A77}" srcOrd="0" destOrd="1" presId="urn:microsoft.com/office/officeart/2005/8/layout/radial2"/>
    <dgm:cxn modelId="{C4DB9E07-01FC-4D0E-B7F2-3F1DE3975DA2}" type="presOf" srcId="{8CBCD342-9783-44D0-9A88-CEACE8520550}" destId="{5E5F2796-F2E6-4002-837A-A5326FA07043}" srcOrd="0" destOrd="0" presId="urn:microsoft.com/office/officeart/2005/8/layout/radial2"/>
    <dgm:cxn modelId="{04BDC9DF-0C27-4B17-BA3F-CD2D57BC6575}" type="presOf" srcId="{26D91BF1-9056-4CA0-8260-1F29918A0073}" destId="{01380D41-50C3-41F3-BB69-9731575C5A30}" srcOrd="0" destOrd="0" presId="urn:microsoft.com/office/officeart/2005/8/layout/radial2"/>
    <dgm:cxn modelId="{AE75A534-4205-4630-A712-DE1003EBD92D}" srcId="{8CBCD342-9783-44D0-9A88-CEACE8520550}" destId="{801248E2-4A4B-41D5-9931-6906D0095885}" srcOrd="0" destOrd="0" parTransId="{38BB74BB-3A7F-44DA-9E9D-0A7C81273BEB}" sibTransId="{173E849D-4A84-480A-B7D8-62BA169D0A62}"/>
    <dgm:cxn modelId="{14F57729-1AE4-4391-A6AD-86925DC090A9}" type="presOf" srcId="{77BDF68A-44C3-44F3-BC51-2F7C848ADAF9}" destId="{02EAE0AB-8CDD-4289-B18A-E3DD3FDBCD82}" srcOrd="0" destOrd="0" presId="urn:microsoft.com/office/officeart/2005/8/layout/radial2"/>
    <dgm:cxn modelId="{D751AB50-4D47-44B0-9139-D158DE0C36F9}" srcId="{26D91BF1-9056-4CA0-8260-1F29918A0073}" destId="{3130EF04-FFE2-4B75-BFA7-F217A483DEFF}" srcOrd="4" destOrd="0" parTransId="{9ADC7073-1877-4E00-8786-B1B7C9C53539}" sibTransId="{AFEFF863-E631-4BD4-9BA6-0E7B3D0B7A64}"/>
    <dgm:cxn modelId="{CF746D2E-221E-44BD-A5E2-5FAC9188530E}" type="presOf" srcId="{FD839D1B-C177-48B7-A6CF-8E204C9B338A}" destId="{88DFE3CB-7F49-416A-A947-EF2944356B67}" srcOrd="0" destOrd="0" presId="urn:microsoft.com/office/officeart/2005/8/layout/radial2"/>
    <dgm:cxn modelId="{8E39E8F5-65DD-4A00-BDF1-7D17AEE457B6}" srcId="{26D91BF1-9056-4CA0-8260-1F29918A0073}" destId="{2A5BB8A8-4B11-4069-A11B-38302B70907F}" srcOrd="1" destOrd="0" parTransId="{B15B8AB1-F2ED-4651-AA99-7A49FE9310A8}" sibTransId="{F92AB7F7-3ACB-4005-9CEE-D2CF2E24C8E1}"/>
    <dgm:cxn modelId="{905076DB-522F-450E-B9B4-F54242DC8307}" type="presOf" srcId="{7279886B-32D7-4D33-BFB7-EC545A9D0E7C}" destId="{D93BA359-5261-4E61-BB9E-EA4BC50B314F}" srcOrd="0" destOrd="3" presId="urn:microsoft.com/office/officeart/2005/8/layout/radial2"/>
    <dgm:cxn modelId="{289A9628-F0AB-4DCC-B819-9FAD401470F1}" srcId="{26D91BF1-9056-4CA0-8260-1F29918A0073}" destId="{26FD89AA-B3DC-4CE0-9761-B5693A30A10C}" srcOrd="2" destOrd="0" parTransId="{FCA5CD4F-44E7-46E2-8634-8D6E8568B922}" sibTransId="{885E478C-9249-4C8A-851F-8F4738028A0B}"/>
    <dgm:cxn modelId="{A175622E-455C-4B3F-8458-8EC6A3A2570F}" type="presOf" srcId="{26FD89AA-B3DC-4CE0-9761-B5693A30A10C}" destId="{C8EF4E71-E181-4573-A2F9-DA7A02F4098F}" srcOrd="0" destOrd="2" presId="urn:microsoft.com/office/officeart/2005/8/layout/radial2"/>
    <dgm:cxn modelId="{4ED28528-906C-429F-8B05-C331A468EC19}" srcId="{8CBCD342-9783-44D0-9A88-CEACE8520550}" destId="{1258F366-8B54-4678-9C2A-AFAFC4C4AB2E}" srcOrd="1" destOrd="0" parTransId="{F52B1897-1A35-4848-A7E5-9C43C530FF14}" sibTransId="{D538398A-93FC-49C3-8933-EDB8E5690742}"/>
    <dgm:cxn modelId="{9F94EB83-7F9C-4CD9-A398-0268551A13DD}" srcId="{857A563E-F47B-4DDC-92EE-9903090A573E}" destId="{26D91BF1-9056-4CA0-8260-1F29918A0073}" srcOrd="1" destOrd="0" parTransId="{FD839D1B-C177-48B7-A6CF-8E204C9B338A}" sibTransId="{7408DDA7-9C0E-4789-9B48-B02C464679D1}"/>
    <dgm:cxn modelId="{7E97C4CD-DC4D-47A1-A55F-A3D053D85008}" type="presOf" srcId="{6850FA0D-5E27-4546-BB19-5633896C73F1}" destId="{C8EF4E71-E181-4573-A2F9-DA7A02F4098F}" srcOrd="0" destOrd="0" presId="urn:microsoft.com/office/officeart/2005/8/layout/radial2"/>
    <dgm:cxn modelId="{50783577-6DCC-451F-857E-1A233FFE72E6}" srcId="{77BDF68A-44C3-44F3-BC51-2F7C848ADAF9}" destId="{0156558F-C3C2-4A97-B564-EE269D06CCB0}" srcOrd="0" destOrd="0" parTransId="{251D4013-B146-4FF2-AAF7-10C120159CBB}" sibTransId="{436A4381-A3AC-42FA-8888-443E72D67538}"/>
    <dgm:cxn modelId="{0479F78F-7DA5-4B07-9964-AE6C6CBE44B0}" type="presOf" srcId="{857A563E-F47B-4DDC-92EE-9903090A573E}" destId="{9F7DE89D-BFF0-467A-B269-522DAC5745FF}" srcOrd="0" destOrd="0" presId="urn:microsoft.com/office/officeart/2005/8/layout/radial2"/>
    <dgm:cxn modelId="{6B4327E1-AAAA-44AD-9683-B470DC2B7C18}" type="presOf" srcId="{5572C19C-B909-45AA-A84A-4026216B212F}" destId="{D93BA359-5261-4E61-BB9E-EA4BC50B314F}" srcOrd="0" destOrd="2" presId="urn:microsoft.com/office/officeart/2005/8/layout/radial2"/>
    <dgm:cxn modelId="{9D6CFD97-107B-4A6F-B27C-EACEA18BC170}" type="presOf" srcId="{E5AB5955-EDEA-4822-A232-F42ECA198408}" destId="{0833A2A1-CF1C-4284-9277-CEE4D49F8A77}" srcOrd="0" destOrd="4" presId="urn:microsoft.com/office/officeart/2005/8/layout/radial2"/>
    <dgm:cxn modelId="{1C323F91-7661-49FD-91B7-AF415767A705}" type="presOf" srcId="{D3EC03D4-0A9B-43BE-8BEB-63D0D8683817}" destId="{C8EF4E71-E181-4573-A2F9-DA7A02F4098F}" srcOrd="0" destOrd="3" presId="urn:microsoft.com/office/officeart/2005/8/layout/radial2"/>
    <dgm:cxn modelId="{693E6267-E15C-419A-94A3-78C2DB75DF47}" srcId="{8CBCD342-9783-44D0-9A88-CEACE8520550}" destId="{953FD78B-1D21-4CE1-A2B2-5D4CB6498189}" srcOrd="3" destOrd="0" parTransId="{6E8DCDA2-B509-45C0-AC90-C7F760220506}" sibTransId="{A9C8CB40-C01C-4F26-A8A2-1AEE3E1643CF}"/>
    <dgm:cxn modelId="{F920F129-C1C6-4D43-81F3-9B494F08E106}" srcId="{8CBCD342-9783-44D0-9A88-CEACE8520550}" destId="{BC0BDF1F-C8A8-4071-9273-5144DA166152}" srcOrd="2" destOrd="0" parTransId="{A7EF6B83-60F1-4BD8-84E8-471F949A68B8}" sibTransId="{B180340E-946A-4E0C-9622-BB5418904CBD}"/>
    <dgm:cxn modelId="{DB092F52-68D4-4B4A-896B-DAC34210ABBF}" srcId="{77BDF68A-44C3-44F3-BC51-2F7C848ADAF9}" destId="{7279886B-32D7-4D33-BFB7-EC545A9D0E7C}" srcOrd="3" destOrd="0" parTransId="{66E71101-3B8F-4492-A68E-A417CBBBE241}" sibTransId="{009D4BCD-4F52-4E1C-9C72-55C6C42805AC}"/>
    <dgm:cxn modelId="{77A64BAC-281F-429B-A62A-75FDFC0A723D}" type="presOf" srcId="{BC0BDF1F-C8A8-4071-9273-5144DA166152}" destId="{0833A2A1-CF1C-4284-9277-CEE4D49F8A77}" srcOrd="0" destOrd="2" presId="urn:microsoft.com/office/officeart/2005/8/layout/radial2"/>
    <dgm:cxn modelId="{A0C756EE-778B-46C5-AB09-DF4493819612}" type="presOf" srcId="{0156558F-C3C2-4A97-B564-EE269D06CCB0}" destId="{D93BA359-5261-4E61-BB9E-EA4BC50B314F}" srcOrd="0" destOrd="0" presId="urn:microsoft.com/office/officeart/2005/8/layout/radial2"/>
    <dgm:cxn modelId="{8BE2CB92-CC6D-454D-AE71-DFE031350296}" srcId="{857A563E-F47B-4DDC-92EE-9903090A573E}" destId="{8CBCD342-9783-44D0-9A88-CEACE8520550}" srcOrd="2" destOrd="0" parTransId="{6FF3FBBD-EF6B-45FB-AED0-98F40C17E1F5}" sibTransId="{57F0774B-A53F-4F5E-93A9-18854466A833}"/>
    <dgm:cxn modelId="{F1B506EB-F319-46FF-A620-D11523AEF276}" type="presOf" srcId="{3130EF04-FFE2-4B75-BFA7-F217A483DEFF}" destId="{C8EF4E71-E181-4573-A2F9-DA7A02F4098F}" srcOrd="0" destOrd="4" presId="urn:microsoft.com/office/officeart/2005/8/layout/radial2"/>
    <dgm:cxn modelId="{4AEF9A8A-D8AB-4D44-A0E7-190B53FAEA75}" type="presOf" srcId="{953FD78B-1D21-4CE1-A2B2-5D4CB6498189}" destId="{0833A2A1-CF1C-4284-9277-CEE4D49F8A77}" srcOrd="0" destOrd="3" presId="urn:microsoft.com/office/officeart/2005/8/layout/radial2"/>
    <dgm:cxn modelId="{5F3BD2CB-6C6B-47C0-8E63-3A8C88EAD15D}" srcId="{77BDF68A-44C3-44F3-BC51-2F7C848ADAF9}" destId="{A7689E35-BC65-4E4A-A74F-70925348FD39}" srcOrd="1" destOrd="0" parTransId="{7E5BFDFC-5231-4491-9231-8CECE8226A65}" sibTransId="{3B570820-89B9-4158-955A-C2F9F9BD62FB}"/>
    <dgm:cxn modelId="{E8E466CC-3F62-41EB-AD7B-6B1A07D7B824}" srcId="{77BDF68A-44C3-44F3-BC51-2F7C848ADAF9}" destId="{5572C19C-B909-45AA-A84A-4026216B212F}" srcOrd="2" destOrd="0" parTransId="{700386D7-5058-477B-AF48-A5A921FB060E}" sibTransId="{CBF16915-C508-4ADA-AE7A-FFA9EC4035F1}"/>
    <dgm:cxn modelId="{BFF0DA31-9ACA-412C-9644-EE45E22BDFD4}" srcId="{26D91BF1-9056-4CA0-8260-1F29918A0073}" destId="{6850FA0D-5E27-4546-BB19-5633896C73F1}" srcOrd="0" destOrd="0" parTransId="{D3173442-3B1A-4695-B17B-FA72CA0022CB}" sibTransId="{FD4B7AA4-BAF6-422B-B96F-2D0676A53B2B}"/>
    <dgm:cxn modelId="{3C4E754E-8C24-4138-B1F8-10F9851BF412}" type="presOf" srcId="{6FF3FBBD-EF6B-45FB-AED0-98F40C17E1F5}" destId="{CD057648-E6A4-4BCE-8C4D-F527B1A73ABB}" srcOrd="0" destOrd="0" presId="urn:microsoft.com/office/officeart/2005/8/layout/radial2"/>
    <dgm:cxn modelId="{C9E66EA9-8907-48A1-8368-C2470D330769}" type="presOf" srcId="{2A5BB8A8-4B11-4069-A11B-38302B70907F}" destId="{C8EF4E71-E181-4573-A2F9-DA7A02F4098F}" srcOrd="0" destOrd="1" presId="urn:microsoft.com/office/officeart/2005/8/layout/radial2"/>
    <dgm:cxn modelId="{F2E8595C-8DC7-4E4C-A60B-A5249CAC6FD9}" type="presParOf" srcId="{9F7DE89D-BFF0-467A-B269-522DAC5745FF}" destId="{7C4EA491-05A2-4F0B-B844-B9F86E2AF395}" srcOrd="0" destOrd="0" presId="urn:microsoft.com/office/officeart/2005/8/layout/radial2"/>
    <dgm:cxn modelId="{1AE70E8D-AB29-455E-BEB1-4DD79AD07C9F}" type="presParOf" srcId="{7C4EA491-05A2-4F0B-B844-B9F86E2AF395}" destId="{78C70D6F-CA47-460F-B1A8-92AF241AA323}" srcOrd="0" destOrd="0" presId="urn:microsoft.com/office/officeart/2005/8/layout/radial2"/>
    <dgm:cxn modelId="{B38E9929-F081-43E0-B410-5467DF226F3D}" type="presParOf" srcId="{78C70D6F-CA47-460F-B1A8-92AF241AA323}" destId="{70ACE049-D208-4F2A-9D58-ECCFF469C7D3}" srcOrd="0" destOrd="0" presId="urn:microsoft.com/office/officeart/2005/8/layout/radial2"/>
    <dgm:cxn modelId="{21378DA8-B942-42B7-B0CC-6CC626F5D399}" type="presParOf" srcId="{78C70D6F-CA47-460F-B1A8-92AF241AA323}" destId="{B3E5E711-C1FC-4772-85B8-5AB48851E73D}" srcOrd="1" destOrd="0" presId="urn:microsoft.com/office/officeart/2005/8/layout/radial2"/>
    <dgm:cxn modelId="{2B8B95AF-5A28-47EF-B9EC-6124B0F976B5}" type="presParOf" srcId="{7C4EA491-05A2-4F0B-B844-B9F86E2AF395}" destId="{A9C19EBD-E7C2-42A6-9A05-739E6D3E0A86}" srcOrd="1" destOrd="0" presId="urn:microsoft.com/office/officeart/2005/8/layout/radial2"/>
    <dgm:cxn modelId="{F097F2DF-3ECF-4257-B584-BBB1CF66DBF4}" type="presParOf" srcId="{7C4EA491-05A2-4F0B-B844-B9F86E2AF395}" destId="{12354F11-0A22-4BC4-BC16-4F8D1267AE93}" srcOrd="2" destOrd="0" presId="urn:microsoft.com/office/officeart/2005/8/layout/radial2"/>
    <dgm:cxn modelId="{605E31C5-0816-4D79-87EF-139BF3069FC7}" type="presParOf" srcId="{12354F11-0A22-4BC4-BC16-4F8D1267AE93}" destId="{02EAE0AB-8CDD-4289-B18A-E3DD3FDBCD82}" srcOrd="0" destOrd="0" presId="urn:microsoft.com/office/officeart/2005/8/layout/radial2"/>
    <dgm:cxn modelId="{B072D48F-E200-4DAD-8186-02BD31F52140}" type="presParOf" srcId="{12354F11-0A22-4BC4-BC16-4F8D1267AE93}" destId="{D93BA359-5261-4E61-BB9E-EA4BC50B314F}" srcOrd="1" destOrd="0" presId="urn:microsoft.com/office/officeart/2005/8/layout/radial2"/>
    <dgm:cxn modelId="{C930E00F-2762-44B6-9C7E-C4E559B0A2AD}" type="presParOf" srcId="{7C4EA491-05A2-4F0B-B844-B9F86E2AF395}" destId="{88DFE3CB-7F49-416A-A947-EF2944356B67}" srcOrd="3" destOrd="0" presId="urn:microsoft.com/office/officeart/2005/8/layout/radial2"/>
    <dgm:cxn modelId="{8121BF35-97ED-46D7-B2DC-5EE90EE008B1}" type="presParOf" srcId="{7C4EA491-05A2-4F0B-B844-B9F86E2AF395}" destId="{6F25FD09-87FA-4AC1-9F3C-8937F2726332}" srcOrd="4" destOrd="0" presId="urn:microsoft.com/office/officeart/2005/8/layout/radial2"/>
    <dgm:cxn modelId="{12009CF9-5F32-4B64-9A0E-22249E0700E1}" type="presParOf" srcId="{6F25FD09-87FA-4AC1-9F3C-8937F2726332}" destId="{01380D41-50C3-41F3-BB69-9731575C5A30}" srcOrd="0" destOrd="0" presId="urn:microsoft.com/office/officeart/2005/8/layout/radial2"/>
    <dgm:cxn modelId="{7726CA39-2257-4A25-A890-01A5D9F5E677}" type="presParOf" srcId="{6F25FD09-87FA-4AC1-9F3C-8937F2726332}" destId="{C8EF4E71-E181-4573-A2F9-DA7A02F4098F}" srcOrd="1" destOrd="0" presId="urn:microsoft.com/office/officeart/2005/8/layout/radial2"/>
    <dgm:cxn modelId="{CF9317BE-6DAC-44DB-A507-090430370111}" type="presParOf" srcId="{7C4EA491-05A2-4F0B-B844-B9F86E2AF395}" destId="{CD057648-E6A4-4BCE-8C4D-F527B1A73ABB}" srcOrd="5" destOrd="0" presId="urn:microsoft.com/office/officeart/2005/8/layout/radial2"/>
    <dgm:cxn modelId="{A6E1602F-FA3D-46EF-95C8-D1DD527D8F11}" type="presParOf" srcId="{7C4EA491-05A2-4F0B-B844-B9F86E2AF395}" destId="{175CF18B-537C-465E-83A5-A84CFCDE588B}" srcOrd="6" destOrd="0" presId="urn:microsoft.com/office/officeart/2005/8/layout/radial2"/>
    <dgm:cxn modelId="{FCCAB23B-EA7A-4106-96EA-803F001B7AD0}" type="presParOf" srcId="{175CF18B-537C-465E-83A5-A84CFCDE588B}" destId="{5E5F2796-F2E6-4002-837A-A5326FA07043}" srcOrd="0" destOrd="0" presId="urn:microsoft.com/office/officeart/2005/8/layout/radial2"/>
    <dgm:cxn modelId="{9FE6FE56-2D7B-4FF0-9281-3CE3D27BB560}" type="presParOf" srcId="{175CF18B-537C-465E-83A5-A84CFCDE588B}" destId="{0833A2A1-CF1C-4284-9277-CEE4D49F8A7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7A563E-F47B-4DDC-92EE-9903090A573E}" type="doc">
      <dgm:prSet loTypeId="urn:microsoft.com/office/officeart/2005/8/layout/radial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7BDF68A-44C3-44F3-BC51-2F7C848ADAF9}">
      <dgm:prSet phldrT="[Text]"/>
      <dgm:spPr/>
      <dgm:t>
        <a:bodyPr/>
        <a:lstStyle/>
        <a:p>
          <a:r>
            <a:rPr lang="en-US"/>
            <a:t>In School</a:t>
          </a:r>
        </a:p>
      </dgm:t>
    </dgm:pt>
    <dgm:pt modelId="{642DA5B8-E923-4608-9C17-9BE16C76757C}" type="parTrans" cxnId="{2BEB27C0-7AB4-4C1F-BBE3-85B2420FDCE8}">
      <dgm:prSet/>
      <dgm:spPr/>
      <dgm:t>
        <a:bodyPr/>
        <a:lstStyle/>
        <a:p>
          <a:endParaRPr lang="en-US"/>
        </a:p>
      </dgm:t>
    </dgm:pt>
    <dgm:pt modelId="{2284BB11-9271-4090-AB79-0FACEDBB1FCD}" type="sibTrans" cxnId="{2BEB27C0-7AB4-4C1F-BBE3-85B2420FDCE8}">
      <dgm:prSet/>
      <dgm:spPr/>
      <dgm:t>
        <a:bodyPr/>
        <a:lstStyle/>
        <a:p>
          <a:endParaRPr lang="en-US"/>
        </a:p>
      </dgm:t>
    </dgm:pt>
    <dgm:pt modelId="{0156558F-C3C2-4A97-B564-EE269D06CCB0}">
      <dgm:prSet phldrT="[Text]"/>
      <dgm:spPr/>
      <dgm:t>
        <a:bodyPr/>
        <a:lstStyle/>
        <a:p>
          <a:r>
            <a:rPr lang="en-US"/>
            <a:t>Volunteer Readers in Classrooms </a:t>
          </a:r>
        </a:p>
      </dgm:t>
    </dgm:pt>
    <dgm:pt modelId="{251D4013-B146-4FF2-AAF7-10C120159CBB}" type="parTrans" cxnId="{50783577-6DCC-451F-857E-1A233FFE72E6}">
      <dgm:prSet/>
      <dgm:spPr/>
      <dgm:t>
        <a:bodyPr/>
        <a:lstStyle/>
        <a:p>
          <a:endParaRPr lang="en-US"/>
        </a:p>
      </dgm:t>
    </dgm:pt>
    <dgm:pt modelId="{436A4381-A3AC-42FA-8888-443E72D67538}" type="sibTrans" cxnId="{50783577-6DCC-451F-857E-1A233FFE72E6}">
      <dgm:prSet/>
      <dgm:spPr/>
      <dgm:t>
        <a:bodyPr/>
        <a:lstStyle/>
        <a:p>
          <a:endParaRPr lang="en-US"/>
        </a:p>
      </dgm:t>
    </dgm:pt>
    <dgm:pt modelId="{A7689E35-BC65-4E4A-A74F-70925348FD39}">
      <dgm:prSet phldrT="[Text]"/>
      <dgm:spPr/>
      <dgm:t>
        <a:bodyPr/>
        <a:lstStyle/>
        <a:p>
          <a:r>
            <a:rPr lang="en-US" dirty="0"/>
            <a:t>Book Give-</a:t>
          </a:r>
          <a:r>
            <a:rPr lang="en-US" dirty="0" err="1"/>
            <a:t>Aways</a:t>
          </a:r>
          <a:r>
            <a:rPr lang="en-US" dirty="0"/>
            <a:t> at school</a:t>
          </a:r>
        </a:p>
      </dgm:t>
    </dgm:pt>
    <dgm:pt modelId="{7E5BFDFC-5231-4491-9231-8CECE8226A65}" type="parTrans" cxnId="{5F3BD2CB-6C6B-47C0-8E63-3A8C88EAD15D}">
      <dgm:prSet/>
      <dgm:spPr/>
      <dgm:t>
        <a:bodyPr/>
        <a:lstStyle/>
        <a:p>
          <a:endParaRPr lang="en-US"/>
        </a:p>
      </dgm:t>
    </dgm:pt>
    <dgm:pt modelId="{3B570820-89B9-4158-955A-C2F9F9BD62FB}" type="sibTrans" cxnId="{5F3BD2CB-6C6B-47C0-8E63-3A8C88EAD15D}">
      <dgm:prSet/>
      <dgm:spPr/>
      <dgm:t>
        <a:bodyPr/>
        <a:lstStyle/>
        <a:p>
          <a:endParaRPr lang="en-US"/>
        </a:p>
      </dgm:t>
    </dgm:pt>
    <dgm:pt modelId="{26D91BF1-9056-4CA0-8260-1F29918A0073}">
      <dgm:prSet phldrT="[Text]"/>
      <dgm:spPr/>
      <dgm:t>
        <a:bodyPr/>
        <a:lstStyle/>
        <a:p>
          <a:r>
            <a:rPr lang="en-US"/>
            <a:t>With Family</a:t>
          </a:r>
        </a:p>
      </dgm:t>
    </dgm:pt>
    <dgm:pt modelId="{FD839D1B-C177-48B7-A6CF-8E204C9B338A}" type="parTrans" cxnId="{9F94EB83-7F9C-4CD9-A398-0268551A13DD}">
      <dgm:prSet/>
      <dgm:spPr/>
      <dgm:t>
        <a:bodyPr/>
        <a:lstStyle/>
        <a:p>
          <a:endParaRPr lang="en-US"/>
        </a:p>
      </dgm:t>
    </dgm:pt>
    <dgm:pt modelId="{7408DDA7-9C0E-4789-9B48-B02C464679D1}" type="sibTrans" cxnId="{9F94EB83-7F9C-4CD9-A398-0268551A13DD}">
      <dgm:prSet/>
      <dgm:spPr/>
      <dgm:t>
        <a:bodyPr/>
        <a:lstStyle/>
        <a:p>
          <a:endParaRPr lang="en-US"/>
        </a:p>
      </dgm:t>
    </dgm:pt>
    <dgm:pt modelId="{6850FA0D-5E27-4546-BB19-5633896C73F1}">
      <dgm:prSet phldrT="[Text]"/>
      <dgm:spPr/>
      <dgm:t>
        <a:bodyPr/>
        <a:lstStyle/>
        <a:p>
          <a:r>
            <a:rPr lang="en-US"/>
            <a:t>Family Fun Literacy Nights</a:t>
          </a:r>
        </a:p>
      </dgm:t>
    </dgm:pt>
    <dgm:pt modelId="{D3173442-3B1A-4695-B17B-FA72CA0022CB}" type="parTrans" cxnId="{BFF0DA31-9ACA-412C-9644-EE45E22BDFD4}">
      <dgm:prSet/>
      <dgm:spPr/>
      <dgm:t>
        <a:bodyPr/>
        <a:lstStyle/>
        <a:p>
          <a:endParaRPr lang="en-US"/>
        </a:p>
      </dgm:t>
    </dgm:pt>
    <dgm:pt modelId="{FD4B7AA4-BAF6-422B-B96F-2D0676A53B2B}" type="sibTrans" cxnId="{BFF0DA31-9ACA-412C-9644-EE45E22BDFD4}">
      <dgm:prSet/>
      <dgm:spPr/>
      <dgm:t>
        <a:bodyPr/>
        <a:lstStyle/>
        <a:p>
          <a:endParaRPr lang="en-US"/>
        </a:p>
      </dgm:t>
    </dgm:pt>
    <dgm:pt modelId="{2A5BB8A8-4B11-4069-A11B-38302B70907F}">
      <dgm:prSet phldrT="[Text]"/>
      <dgm:spPr/>
      <dgm:t>
        <a:bodyPr/>
        <a:lstStyle/>
        <a:p>
          <a:r>
            <a:rPr lang="en-US"/>
            <a:t>Literacy &amp; Numeracy Activities &amp; Stories</a:t>
          </a:r>
        </a:p>
      </dgm:t>
    </dgm:pt>
    <dgm:pt modelId="{B15B8AB1-F2ED-4651-AA99-7A49FE9310A8}" type="parTrans" cxnId="{8E39E8F5-65DD-4A00-BDF1-7D17AEE457B6}">
      <dgm:prSet/>
      <dgm:spPr/>
      <dgm:t>
        <a:bodyPr/>
        <a:lstStyle/>
        <a:p>
          <a:endParaRPr lang="en-US"/>
        </a:p>
      </dgm:t>
    </dgm:pt>
    <dgm:pt modelId="{F92AB7F7-3ACB-4005-9CEE-D2CF2E24C8E1}" type="sibTrans" cxnId="{8E39E8F5-65DD-4A00-BDF1-7D17AEE457B6}">
      <dgm:prSet/>
      <dgm:spPr/>
      <dgm:t>
        <a:bodyPr/>
        <a:lstStyle/>
        <a:p>
          <a:endParaRPr lang="en-US"/>
        </a:p>
      </dgm:t>
    </dgm:pt>
    <dgm:pt modelId="{8CBCD342-9783-44D0-9A88-CEACE8520550}">
      <dgm:prSet phldrT="[Text]"/>
      <dgm:spPr/>
      <dgm:t>
        <a:bodyPr/>
        <a:lstStyle/>
        <a:p>
          <a:r>
            <a:rPr lang="en-US"/>
            <a:t>With Community</a:t>
          </a:r>
        </a:p>
      </dgm:t>
    </dgm:pt>
    <dgm:pt modelId="{6FF3FBBD-EF6B-45FB-AED0-98F40C17E1F5}" type="parTrans" cxnId="{8BE2CB92-CC6D-454D-AE71-DFE031350296}">
      <dgm:prSet/>
      <dgm:spPr/>
      <dgm:t>
        <a:bodyPr/>
        <a:lstStyle/>
        <a:p>
          <a:endParaRPr lang="en-US"/>
        </a:p>
      </dgm:t>
    </dgm:pt>
    <dgm:pt modelId="{57F0774B-A53F-4F5E-93A9-18854466A833}" type="sibTrans" cxnId="{8BE2CB92-CC6D-454D-AE71-DFE031350296}">
      <dgm:prSet/>
      <dgm:spPr/>
      <dgm:t>
        <a:bodyPr/>
        <a:lstStyle/>
        <a:p>
          <a:endParaRPr lang="en-US"/>
        </a:p>
      </dgm:t>
    </dgm:pt>
    <dgm:pt modelId="{801248E2-4A4B-41D5-9931-6906D0095885}">
      <dgm:prSet phldrT="[Text]"/>
      <dgm:spPr/>
      <dgm:t>
        <a:bodyPr/>
        <a:lstStyle/>
        <a:p>
          <a:r>
            <a:rPr lang="en-US"/>
            <a:t> Our Community Reads Events</a:t>
          </a:r>
        </a:p>
      </dgm:t>
    </dgm:pt>
    <dgm:pt modelId="{38BB74BB-3A7F-44DA-9E9D-0A7C81273BEB}" type="parTrans" cxnId="{AE75A534-4205-4630-A712-DE1003EBD92D}">
      <dgm:prSet/>
      <dgm:spPr/>
      <dgm:t>
        <a:bodyPr/>
        <a:lstStyle/>
        <a:p>
          <a:endParaRPr lang="en-US"/>
        </a:p>
      </dgm:t>
    </dgm:pt>
    <dgm:pt modelId="{173E849D-4A84-480A-B7D8-62BA169D0A62}" type="sibTrans" cxnId="{AE75A534-4205-4630-A712-DE1003EBD92D}">
      <dgm:prSet/>
      <dgm:spPr/>
      <dgm:t>
        <a:bodyPr/>
        <a:lstStyle/>
        <a:p>
          <a:endParaRPr lang="en-US"/>
        </a:p>
      </dgm:t>
    </dgm:pt>
    <dgm:pt modelId="{1258F366-8B54-4678-9C2A-AFAFC4C4AB2E}">
      <dgm:prSet phldrT="[Text]"/>
      <dgm:spPr/>
      <dgm:t>
        <a:bodyPr/>
        <a:lstStyle/>
        <a:p>
          <a:r>
            <a:rPr lang="en-US"/>
            <a:t>Thematic learning centers</a:t>
          </a:r>
        </a:p>
      </dgm:t>
    </dgm:pt>
    <dgm:pt modelId="{F52B1897-1A35-4848-A7E5-9C43C530FF14}" type="parTrans" cxnId="{4ED28528-906C-429F-8B05-C331A468EC19}">
      <dgm:prSet/>
      <dgm:spPr/>
      <dgm:t>
        <a:bodyPr/>
        <a:lstStyle/>
        <a:p>
          <a:endParaRPr lang="en-US"/>
        </a:p>
      </dgm:t>
    </dgm:pt>
    <dgm:pt modelId="{D538398A-93FC-49C3-8933-EDB8E5690742}" type="sibTrans" cxnId="{4ED28528-906C-429F-8B05-C331A468EC19}">
      <dgm:prSet/>
      <dgm:spPr/>
      <dgm:t>
        <a:bodyPr/>
        <a:lstStyle/>
        <a:p>
          <a:endParaRPr lang="en-US"/>
        </a:p>
      </dgm:t>
    </dgm:pt>
    <dgm:pt modelId="{7279886B-32D7-4D33-BFB7-EC545A9D0E7C}">
      <dgm:prSet phldrT="[Text]"/>
      <dgm:spPr/>
      <dgm:t>
        <a:bodyPr/>
        <a:lstStyle/>
        <a:p>
          <a:r>
            <a:rPr lang="en-US"/>
            <a:t>Occurs Weekly</a:t>
          </a:r>
        </a:p>
      </dgm:t>
    </dgm:pt>
    <dgm:pt modelId="{66E71101-3B8F-4492-A68E-A417CBBBE241}" type="parTrans" cxnId="{DB092F52-68D4-4B4A-896B-DAC34210ABBF}">
      <dgm:prSet/>
      <dgm:spPr/>
      <dgm:t>
        <a:bodyPr/>
        <a:lstStyle/>
        <a:p>
          <a:endParaRPr lang="en-US"/>
        </a:p>
      </dgm:t>
    </dgm:pt>
    <dgm:pt modelId="{009D4BCD-4F52-4E1C-9C72-55C6C42805AC}" type="sibTrans" cxnId="{DB092F52-68D4-4B4A-896B-DAC34210ABBF}">
      <dgm:prSet/>
      <dgm:spPr/>
      <dgm:t>
        <a:bodyPr/>
        <a:lstStyle/>
        <a:p>
          <a:endParaRPr lang="en-US"/>
        </a:p>
      </dgm:t>
    </dgm:pt>
    <dgm:pt modelId="{26FD89AA-B3DC-4CE0-9761-B5693A30A10C}">
      <dgm:prSet phldrT="[Text]"/>
      <dgm:spPr/>
      <dgm:t>
        <a:bodyPr/>
        <a:lstStyle/>
        <a:p>
          <a:r>
            <a:rPr lang="en-US"/>
            <a:t>Healthy Snack</a:t>
          </a:r>
        </a:p>
      </dgm:t>
    </dgm:pt>
    <dgm:pt modelId="{FCA5CD4F-44E7-46E2-8634-8D6E8568B922}" type="parTrans" cxnId="{289A9628-F0AB-4DCC-B819-9FAD401470F1}">
      <dgm:prSet/>
      <dgm:spPr/>
      <dgm:t>
        <a:bodyPr/>
        <a:lstStyle/>
        <a:p>
          <a:endParaRPr lang="en-US"/>
        </a:p>
      </dgm:t>
    </dgm:pt>
    <dgm:pt modelId="{885E478C-9249-4C8A-851F-8F4738028A0B}" type="sibTrans" cxnId="{289A9628-F0AB-4DCC-B819-9FAD401470F1}">
      <dgm:prSet/>
      <dgm:spPr/>
      <dgm:t>
        <a:bodyPr/>
        <a:lstStyle/>
        <a:p>
          <a:endParaRPr lang="en-US"/>
        </a:p>
      </dgm:t>
    </dgm:pt>
    <dgm:pt modelId="{D3EC03D4-0A9B-43BE-8BEB-63D0D8683817}">
      <dgm:prSet phldrT="[Text]"/>
      <dgm:spPr/>
      <dgm:t>
        <a:bodyPr/>
        <a:lstStyle/>
        <a:p>
          <a:r>
            <a:rPr lang="en-US"/>
            <a:t>Book Give-Aways</a:t>
          </a:r>
        </a:p>
      </dgm:t>
    </dgm:pt>
    <dgm:pt modelId="{65BF3269-0D32-4DA8-B0C9-5E7CFD1B659C}" type="parTrans" cxnId="{B2F56274-E18D-4784-8B55-1C892503647A}">
      <dgm:prSet/>
      <dgm:spPr/>
      <dgm:t>
        <a:bodyPr/>
        <a:lstStyle/>
        <a:p>
          <a:endParaRPr lang="en-US"/>
        </a:p>
      </dgm:t>
    </dgm:pt>
    <dgm:pt modelId="{C28D8B22-7883-457C-A37E-3896F104979C}" type="sibTrans" cxnId="{B2F56274-E18D-4784-8B55-1C892503647A}">
      <dgm:prSet/>
      <dgm:spPr/>
      <dgm:t>
        <a:bodyPr/>
        <a:lstStyle/>
        <a:p>
          <a:endParaRPr lang="en-US"/>
        </a:p>
      </dgm:t>
    </dgm:pt>
    <dgm:pt modelId="{3130EF04-FFE2-4B75-BFA7-F217A483DEFF}">
      <dgm:prSet phldrT="[Text]"/>
      <dgm:spPr/>
      <dgm:t>
        <a:bodyPr/>
        <a:lstStyle/>
        <a:p>
          <a:r>
            <a:rPr lang="en-US"/>
            <a:t>Occurs Monthly</a:t>
          </a:r>
        </a:p>
      </dgm:t>
    </dgm:pt>
    <dgm:pt modelId="{9ADC7073-1877-4E00-8786-B1B7C9C53539}" type="parTrans" cxnId="{D751AB50-4D47-44B0-9139-D158DE0C36F9}">
      <dgm:prSet/>
      <dgm:spPr/>
      <dgm:t>
        <a:bodyPr/>
        <a:lstStyle/>
        <a:p>
          <a:endParaRPr lang="en-US"/>
        </a:p>
      </dgm:t>
    </dgm:pt>
    <dgm:pt modelId="{AFEFF863-E631-4BD4-9BA6-0E7B3D0B7A64}" type="sibTrans" cxnId="{D751AB50-4D47-44B0-9139-D158DE0C36F9}">
      <dgm:prSet/>
      <dgm:spPr/>
      <dgm:t>
        <a:bodyPr/>
        <a:lstStyle/>
        <a:p>
          <a:endParaRPr lang="en-US"/>
        </a:p>
      </dgm:t>
    </dgm:pt>
    <dgm:pt modelId="{BC0BDF1F-C8A8-4071-9273-5144DA166152}">
      <dgm:prSet phldrT="[Text]"/>
      <dgm:spPr/>
      <dgm:t>
        <a:bodyPr/>
        <a:lstStyle/>
        <a:p>
          <a:r>
            <a:rPr lang="en-US"/>
            <a:t>Healthy Snack</a:t>
          </a:r>
        </a:p>
      </dgm:t>
    </dgm:pt>
    <dgm:pt modelId="{A7EF6B83-60F1-4BD8-84E8-471F949A68B8}" type="parTrans" cxnId="{F920F129-C1C6-4D43-81F3-9B494F08E106}">
      <dgm:prSet/>
      <dgm:spPr/>
      <dgm:t>
        <a:bodyPr/>
        <a:lstStyle/>
        <a:p>
          <a:endParaRPr lang="en-US"/>
        </a:p>
      </dgm:t>
    </dgm:pt>
    <dgm:pt modelId="{B180340E-946A-4E0C-9622-BB5418904CBD}" type="sibTrans" cxnId="{F920F129-C1C6-4D43-81F3-9B494F08E106}">
      <dgm:prSet/>
      <dgm:spPr/>
      <dgm:t>
        <a:bodyPr/>
        <a:lstStyle/>
        <a:p>
          <a:endParaRPr lang="en-US"/>
        </a:p>
      </dgm:t>
    </dgm:pt>
    <dgm:pt modelId="{953FD78B-1D21-4CE1-A2B2-5D4CB6498189}">
      <dgm:prSet phldrT="[Text]"/>
      <dgm:spPr/>
      <dgm:t>
        <a:bodyPr/>
        <a:lstStyle/>
        <a:p>
          <a:r>
            <a:rPr lang="en-US"/>
            <a:t>Book Give-Aways</a:t>
          </a:r>
        </a:p>
      </dgm:t>
    </dgm:pt>
    <dgm:pt modelId="{6E8DCDA2-B509-45C0-AC90-C7F760220506}" type="parTrans" cxnId="{693E6267-E15C-419A-94A3-78C2DB75DF47}">
      <dgm:prSet/>
      <dgm:spPr/>
      <dgm:t>
        <a:bodyPr/>
        <a:lstStyle/>
        <a:p>
          <a:endParaRPr lang="en-US"/>
        </a:p>
      </dgm:t>
    </dgm:pt>
    <dgm:pt modelId="{A9C8CB40-C01C-4F26-A8A2-1AEE3E1643CF}" type="sibTrans" cxnId="{693E6267-E15C-419A-94A3-78C2DB75DF47}">
      <dgm:prSet/>
      <dgm:spPr/>
      <dgm:t>
        <a:bodyPr/>
        <a:lstStyle/>
        <a:p>
          <a:endParaRPr lang="en-US"/>
        </a:p>
      </dgm:t>
    </dgm:pt>
    <dgm:pt modelId="{E5AB5955-EDEA-4822-A232-F42ECA198408}">
      <dgm:prSet phldrT="[Text]"/>
      <dgm:spPr/>
      <dgm:t>
        <a:bodyPr/>
        <a:lstStyle/>
        <a:p>
          <a:r>
            <a:rPr lang="en-US"/>
            <a:t>Occurs monthly or bi-monthly</a:t>
          </a:r>
        </a:p>
      </dgm:t>
    </dgm:pt>
    <dgm:pt modelId="{6A60EADC-EB78-4F8C-AAE2-94B211F82D0B}" type="parTrans" cxnId="{12BBA4FF-2FA8-4B97-AAF5-C86DAA9B51C9}">
      <dgm:prSet/>
      <dgm:spPr/>
      <dgm:t>
        <a:bodyPr/>
        <a:lstStyle/>
        <a:p>
          <a:endParaRPr lang="en-US"/>
        </a:p>
      </dgm:t>
    </dgm:pt>
    <dgm:pt modelId="{BEA7818F-71EE-425A-986E-11185D0722A0}" type="sibTrans" cxnId="{12BBA4FF-2FA8-4B97-AAF5-C86DAA9B51C9}">
      <dgm:prSet/>
      <dgm:spPr/>
      <dgm:t>
        <a:bodyPr/>
        <a:lstStyle/>
        <a:p>
          <a:endParaRPr lang="en-US"/>
        </a:p>
      </dgm:t>
    </dgm:pt>
    <dgm:pt modelId="{5572C19C-B909-45AA-A84A-4026216B212F}">
      <dgm:prSet phldrT="[Text]"/>
      <dgm:spPr/>
      <dgm:t>
        <a:bodyPr/>
        <a:lstStyle/>
        <a:p>
          <a:r>
            <a:rPr lang="en-US"/>
            <a:t>Bookmarks  sent home that have Family Fun Literacy dates &amp; times </a:t>
          </a:r>
        </a:p>
      </dgm:t>
    </dgm:pt>
    <dgm:pt modelId="{700386D7-5058-477B-AF48-A5A921FB060E}" type="parTrans" cxnId="{E8E466CC-3F62-41EB-AD7B-6B1A07D7B824}">
      <dgm:prSet/>
      <dgm:spPr/>
      <dgm:t>
        <a:bodyPr/>
        <a:lstStyle/>
        <a:p>
          <a:endParaRPr lang="en-US"/>
        </a:p>
      </dgm:t>
    </dgm:pt>
    <dgm:pt modelId="{CBF16915-C508-4ADA-AE7A-FFA9EC4035F1}" type="sibTrans" cxnId="{E8E466CC-3F62-41EB-AD7B-6B1A07D7B824}">
      <dgm:prSet/>
      <dgm:spPr/>
      <dgm:t>
        <a:bodyPr/>
        <a:lstStyle/>
        <a:p>
          <a:endParaRPr lang="en-US"/>
        </a:p>
      </dgm:t>
    </dgm:pt>
    <dgm:pt modelId="{9F7DE89D-BFF0-467A-B269-522DAC5745FF}" type="pres">
      <dgm:prSet presAssocID="{857A563E-F47B-4DDC-92EE-9903090A573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4EA491-05A2-4F0B-B844-B9F86E2AF395}" type="pres">
      <dgm:prSet presAssocID="{857A563E-F47B-4DDC-92EE-9903090A573E}" presName="cycle" presStyleCnt="0"/>
      <dgm:spPr/>
    </dgm:pt>
    <dgm:pt modelId="{78C70D6F-CA47-460F-B1A8-92AF241AA323}" type="pres">
      <dgm:prSet presAssocID="{857A563E-F47B-4DDC-92EE-9903090A573E}" presName="centerShape" presStyleCnt="0"/>
      <dgm:spPr/>
    </dgm:pt>
    <dgm:pt modelId="{70ACE049-D208-4F2A-9D58-ECCFF469C7D3}" type="pres">
      <dgm:prSet presAssocID="{857A563E-F47B-4DDC-92EE-9903090A573E}" presName="connSite" presStyleLbl="node1" presStyleIdx="0" presStyleCnt="4"/>
      <dgm:spPr/>
    </dgm:pt>
    <dgm:pt modelId="{B3E5E711-C1FC-4772-85B8-5AB48851E73D}" type="pres">
      <dgm:prSet presAssocID="{857A563E-F47B-4DDC-92EE-9903090A573E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9C19EBD-E7C2-42A6-9A05-739E6D3E0A86}" type="pres">
      <dgm:prSet presAssocID="{642DA5B8-E923-4608-9C17-9BE16C76757C}" presName="Name25" presStyleLbl="parChTrans1D1" presStyleIdx="0" presStyleCnt="3"/>
      <dgm:spPr/>
      <dgm:t>
        <a:bodyPr/>
        <a:lstStyle/>
        <a:p>
          <a:endParaRPr lang="en-US"/>
        </a:p>
      </dgm:t>
    </dgm:pt>
    <dgm:pt modelId="{12354F11-0A22-4BC4-BC16-4F8D1267AE93}" type="pres">
      <dgm:prSet presAssocID="{77BDF68A-44C3-44F3-BC51-2F7C848ADAF9}" presName="node" presStyleCnt="0"/>
      <dgm:spPr/>
    </dgm:pt>
    <dgm:pt modelId="{02EAE0AB-8CDD-4289-B18A-E3DD3FDBCD82}" type="pres">
      <dgm:prSet presAssocID="{77BDF68A-44C3-44F3-BC51-2F7C848ADAF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BA359-5261-4E61-BB9E-EA4BC50B314F}" type="pres">
      <dgm:prSet presAssocID="{77BDF68A-44C3-44F3-BC51-2F7C848ADAF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FE3CB-7F49-416A-A947-EF2944356B67}" type="pres">
      <dgm:prSet presAssocID="{FD839D1B-C177-48B7-A6CF-8E204C9B338A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F25FD09-87FA-4AC1-9F3C-8937F2726332}" type="pres">
      <dgm:prSet presAssocID="{26D91BF1-9056-4CA0-8260-1F29918A0073}" presName="node" presStyleCnt="0"/>
      <dgm:spPr/>
    </dgm:pt>
    <dgm:pt modelId="{01380D41-50C3-41F3-BB69-9731575C5A30}" type="pres">
      <dgm:prSet presAssocID="{26D91BF1-9056-4CA0-8260-1F29918A0073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F4E71-E181-4573-A2F9-DA7A02F4098F}" type="pres">
      <dgm:prSet presAssocID="{26D91BF1-9056-4CA0-8260-1F29918A007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57648-E6A4-4BCE-8C4D-F527B1A73ABB}" type="pres">
      <dgm:prSet presAssocID="{6FF3FBBD-EF6B-45FB-AED0-98F40C17E1F5}" presName="Name25" presStyleLbl="parChTrans1D1" presStyleIdx="2" presStyleCnt="3"/>
      <dgm:spPr/>
      <dgm:t>
        <a:bodyPr/>
        <a:lstStyle/>
        <a:p>
          <a:endParaRPr lang="en-US"/>
        </a:p>
      </dgm:t>
    </dgm:pt>
    <dgm:pt modelId="{175CF18B-537C-465E-83A5-A84CFCDE588B}" type="pres">
      <dgm:prSet presAssocID="{8CBCD342-9783-44D0-9A88-CEACE8520550}" presName="node" presStyleCnt="0"/>
      <dgm:spPr/>
    </dgm:pt>
    <dgm:pt modelId="{5E5F2796-F2E6-4002-837A-A5326FA07043}" type="pres">
      <dgm:prSet presAssocID="{8CBCD342-9783-44D0-9A88-CEACE852055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3A2A1-CF1C-4284-9277-CEE4D49F8A77}" type="pres">
      <dgm:prSet presAssocID="{8CBCD342-9783-44D0-9A88-CEACE852055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BA4FF-2FA8-4B97-AAF5-C86DAA9B51C9}" srcId="{8CBCD342-9783-44D0-9A88-CEACE8520550}" destId="{E5AB5955-EDEA-4822-A232-F42ECA198408}" srcOrd="4" destOrd="0" parTransId="{6A60EADC-EB78-4F8C-AAE2-94B211F82D0B}" sibTransId="{BEA7818F-71EE-425A-986E-11185D0722A0}"/>
    <dgm:cxn modelId="{8E524E38-42BA-4550-89EF-2E771E22B988}" type="presOf" srcId="{E5AB5955-EDEA-4822-A232-F42ECA198408}" destId="{0833A2A1-CF1C-4284-9277-CEE4D49F8A77}" srcOrd="0" destOrd="4" presId="urn:microsoft.com/office/officeart/2005/8/layout/radial2"/>
    <dgm:cxn modelId="{B2F56274-E18D-4784-8B55-1C892503647A}" srcId="{26D91BF1-9056-4CA0-8260-1F29918A0073}" destId="{D3EC03D4-0A9B-43BE-8BEB-63D0D8683817}" srcOrd="3" destOrd="0" parTransId="{65BF3269-0D32-4DA8-B0C9-5E7CFD1B659C}" sibTransId="{C28D8B22-7883-457C-A37E-3896F104979C}"/>
    <dgm:cxn modelId="{2BEB27C0-7AB4-4C1F-BBE3-85B2420FDCE8}" srcId="{857A563E-F47B-4DDC-92EE-9903090A573E}" destId="{77BDF68A-44C3-44F3-BC51-2F7C848ADAF9}" srcOrd="0" destOrd="0" parTransId="{642DA5B8-E923-4608-9C17-9BE16C76757C}" sibTransId="{2284BB11-9271-4090-AB79-0FACEDBB1FCD}"/>
    <dgm:cxn modelId="{3C90582D-F108-47D0-8A4F-A02978EAEFE2}" type="presOf" srcId="{FD839D1B-C177-48B7-A6CF-8E204C9B338A}" destId="{88DFE3CB-7F49-416A-A947-EF2944356B67}" srcOrd="0" destOrd="0" presId="urn:microsoft.com/office/officeart/2005/8/layout/radial2"/>
    <dgm:cxn modelId="{AE75A534-4205-4630-A712-DE1003EBD92D}" srcId="{8CBCD342-9783-44D0-9A88-CEACE8520550}" destId="{801248E2-4A4B-41D5-9931-6906D0095885}" srcOrd="0" destOrd="0" parTransId="{38BB74BB-3A7F-44DA-9E9D-0A7C81273BEB}" sibTransId="{173E849D-4A84-480A-B7D8-62BA169D0A62}"/>
    <dgm:cxn modelId="{540F7FEA-5855-4E93-A1F4-86F15A5C6289}" type="presOf" srcId="{26D91BF1-9056-4CA0-8260-1F29918A0073}" destId="{01380D41-50C3-41F3-BB69-9731575C5A30}" srcOrd="0" destOrd="0" presId="urn:microsoft.com/office/officeart/2005/8/layout/radial2"/>
    <dgm:cxn modelId="{42CE581C-9B48-4AA7-AB63-EE1C6B991C7C}" type="presOf" srcId="{0156558F-C3C2-4A97-B564-EE269D06CCB0}" destId="{D93BA359-5261-4E61-BB9E-EA4BC50B314F}" srcOrd="0" destOrd="0" presId="urn:microsoft.com/office/officeart/2005/8/layout/radial2"/>
    <dgm:cxn modelId="{D751AB50-4D47-44B0-9139-D158DE0C36F9}" srcId="{26D91BF1-9056-4CA0-8260-1F29918A0073}" destId="{3130EF04-FFE2-4B75-BFA7-F217A483DEFF}" srcOrd="4" destOrd="0" parTransId="{9ADC7073-1877-4E00-8786-B1B7C9C53539}" sibTransId="{AFEFF863-E631-4BD4-9BA6-0E7B3D0B7A64}"/>
    <dgm:cxn modelId="{8E39E8F5-65DD-4A00-BDF1-7D17AEE457B6}" srcId="{26D91BF1-9056-4CA0-8260-1F29918A0073}" destId="{2A5BB8A8-4B11-4069-A11B-38302B70907F}" srcOrd="1" destOrd="0" parTransId="{B15B8AB1-F2ED-4651-AA99-7A49FE9310A8}" sibTransId="{F92AB7F7-3ACB-4005-9CEE-D2CF2E24C8E1}"/>
    <dgm:cxn modelId="{289A9628-F0AB-4DCC-B819-9FAD401470F1}" srcId="{26D91BF1-9056-4CA0-8260-1F29918A0073}" destId="{26FD89AA-B3DC-4CE0-9761-B5693A30A10C}" srcOrd="2" destOrd="0" parTransId="{FCA5CD4F-44E7-46E2-8634-8D6E8568B922}" sibTransId="{885E478C-9249-4C8A-851F-8F4738028A0B}"/>
    <dgm:cxn modelId="{078F9B8D-7E06-40AA-B792-47652C62FD22}" type="presOf" srcId="{26FD89AA-B3DC-4CE0-9761-B5693A30A10C}" destId="{C8EF4E71-E181-4573-A2F9-DA7A02F4098F}" srcOrd="0" destOrd="2" presId="urn:microsoft.com/office/officeart/2005/8/layout/radial2"/>
    <dgm:cxn modelId="{4ED28528-906C-429F-8B05-C331A468EC19}" srcId="{8CBCD342-9783-44D0-9A88-CEACE8520550}" destId="{1258F366-8B54-4678-9C2A-AFAFC4C4AB2E}" srcOrd="1" destOrd="0" parTransId="{F52B1897-1A35-4848-A7E5-9C43C530FF14}" sibTransId="{D538398A-93FC-49C3-8933-EDB8E5690742}"/>
    <dgm:cxn modelId="{9F94EB83-7F9C-4CD9-A398-0268551A13DD}" srcId="{857A563E-F47B-4DDC-92EE-9903090A573E}" destId="{26D91BF1-9056-4CA0-8260-1F29918A0073}" srcOrd="1" destOrd="0" parTransId="{FD839D1B-C177-48B7-A6CF-8E204C9B338A}" sibTransId="{7408DDA7-9C0E-4789-9B48-B02C464679D1}"/>
    <dgm:cxn modelId="{E310E11A-E1D3-4506-BF6F-FC8D31F1EDE1}" type="presOf" srcId="{6850FA0D-5E27-4546-BB19-5633896C73F1}" destId="{C8EF4E71-E181-4573-A2F9-DA7A02F4098F}" srcOrd="0" destOrd="0" presId="urn:microsoft.com/office/officeart/2005/8/layout/radial2"/>
    <dgm:cxn modelId="{9311B422-2496-446A-8EF1-7F69FFF2D4AF}" type="presOf" srcId="{5572C19C-B909-45AA-A84A-4026216B212F}" destId="{D93BA359-5261-4E61-BB9E-EA4BC50B314F}" srcOrd="0" destOrd="2" presId="urn:microsoft.com/office/officeart/2005/8/layout/radial2"/>
    <dgm:cxn modelId="{87EDF1B9-9920-4214-B1F4-FF9B648DB63D}" type="presOf" srcId="{7279886B-32D7-4D33-BFB7-EC545A9D0E7C}" destId="{D93BA359-5261-4E61-BB9E-EA4BC50B314F}" srcOrd="0" destOrd="3" presId="urn:microsoft.com/office/officeart/2005/8/layout/radial2"/>
    <dgm:cxn modelId="{855DE281-9BB2-44CF-85E4-7BA556BA4F7F}" type="presOf" srcId="{801248E2-4A4B-41D5-9931-6906D0095885}" destId="{0833A2A1-CF1C-4284-9277-CEE4D49F8A77}" srcOrd="0" destOrd="0" presId="urn:microsoft.com/office/officeart/2005/8/layout/radial2"/>
    <dgm:cxn modelId="{A8D9F899-D8D6-4E09-8803-59E3482AB80C}" type="presOf" srcId="{953FD78B-1D21-4CE1-A2B2-5D4CB6498189}" destId="{0833A2A1-CF1C-4284-9277-CEE4D49F8A77}" srcOrd="0" destOrd="3" presId="urn:microsoft.com/office/officeart/2005/8/layout/radial2"/>
    <dgm:cxn modelId="{50783577-6DCC-451F-857E-1A233FFE72E6}" srcId="{77BDF68A-44C3-44F3-BC51-2F7C848ADAF9}" destId="{0156558F-C3C2-4A97-B564-EE269D06CCB0}" srcOrd="0" destOrd="0" parTransId="{251D4013-B146-4FF2-AAF7-10C120159CBB}" sibTransId="{436A4381-A3AC-42FA-8888-443E72D67538}"/>
    <dgm:cxn modelId="{8CB98B25-2BA0-474D-BB30-94D0591743CF}" type="presOf" srcId="{BC0BDF1F-C8A8-4071-9273-5144DA166152}" destId="{0833A2A1-CF1C-4284-9277-CEE4D49F8A77}" srcOrd="0" destOrd="2" presId="urn:microsoft.com/office/officeart/2005/8/layout/radial2"/>
    <dgm:cxn modelId="{3F4F3FC5-DFA0-40E7-93E7-BACE329A020A}" type="presOf" srcId="{D3EC03D4-0A9B-43BE-8BEB-63D0D8683817}" destId="{C8EF4E71-E181-4573-A2F9-DA7A02F4098F}" srcOrd="0" destOrd="3" presId="urn:microsoft.com/office/officeart/2005/8/layout/radial2"/>
    <dgm:cxn modelId="{693E6267-E15C-419A-94A3-78C2DB75DF47}" srcId="{8CBCD342-9783-44D0-9A88-CEACE8520550}" destId="{953FD78B-1D21-4CE1-A2B2-5D4CB6498189}" srcOrd="3" destOrd="0" parTransId="{6E8DCDA2-B509-45C0-AC90-C7F760220506}" sibTransId="{A9C8CB40-C01C-4F26-A8A2-1AEE3E1643CF}"/>
    <dgm:cxn modelId="{F920F129-C1C6-4D43-81F3-9B494F08E106}" srcId="{8CBCD342-9783-44D0-9A88-CEACE8520550}" destId="{BC0BDF1F-C8A8-4071-9273-5144DA166152}" srcOrd="2" destOrd="0" parTransId="{A7EF6B83-60F1-4BD8-84E8-471F949A68B8}" sibTransId="{B180340E-946A-4E0C-9622-BB5418904CBD}"/>
    <dgm:cxn modelId="{90F0E881-BE85-4106-9D91-669FA85864E1}" type="presOf" srcId="{1258F366-8B54-4678-9C2A-AFAFC4C4AB2E}" destId="{0833A2A1-CF1C-4284-9277-CEE4D49F8A77}" srcOrd="0" destOrd="1" presId="urn:microsoft.com/office/officeart/2005/8/layout/radial2"/>
    <dgm:cxn modelId="{65D3BD47-CE63-44D6-9B6D-E6CA73F37F0F}" type="presOf" srcId="{77BDF68A-44C3-44F3-BC51-2F7C848ADAF9}" destId="{02EAE0AB-8CDD-4289-B18A-E3DD3FDBCD82}" srcOrd="0" destOrd="0" presId="urn:microsoft.com/office/officeart/2005/8/layout/radial2"/>
    <dgm:cxn modelId="{14BC351C-530D-4408-A946-6045EFEF3A22}" type="presOf" srcId="{642DA5B8-E923-4608-9C17-9BE16C76757C}" destId="{A9C19EBD-E7C2-42A6-9A05-739E6D3E0A86}" srcOrd="0" destOrd="0" presId="urn:microsoft.com/office/officeart/2005/8/layout/radial2"/>
    <dgm:cxn modelId="{DB092F52-68D4-4B4A-896B-DAC34210ABBF}" srcId="{77BDF68A-44C3-44F3-BC51-2F7C848ADAF9}" destId="{7279886B-32D7-4D33-BFB7-EC545A9D0E7C}" srcOrd="3" destOrd="0" parTransId="{66E71101-3B8F-4492-A68E-A417CBBBE241}" sibTransId="{009D4BCD-4F52-4E1C-9C72-55C6C42805AC}"/>
    <dgm:cxn modelId="{47CDAC59-5F64-435D-9D7B-984F2E8F3C28}" type="presOf" srcId="{2A5BB8A8-4B11-4069-A11B-38302B70907F}" destId="{C8EF4E71-E181-4573-A2F9-DA7A02F4098F}" srcOrd="0" destOrd="1" presId="urn:microsoft.com/office/officeart/2005/8/layout/radial2"/>
    <dgm:cxn modelId="{BAA0E25E-B506-4F31-B9EB-F658DBDEF3F1}" type="presOf" srcId="{3130EF04-FFE2-4B75-BFA7-F217A483DEFF}" destId="{C8EF4E71-E181-4573-A2F9-DA7A02F4098F}" srcOrd="0" destOrd="4" presId="urn:microsoft.com/office/officeart/2005/8/layout/radial2"/>
    <dgm:cxn modelId="{6EC5DED1-BBB4-455D-BF86-5209A8E786C0}" type="presOf" srcId="{8CBCD342-9783-44D0-9A88-CEACE8520550}" destId="{5E5F2796-F2E6-4002-837A-A5326FA07043}" srcOrd="0" destOrd="0" presId="urn:microsoft.com/office/officeart/2005/8/layout/radial2"/>
    <dgm:cxn modelId="{8BE2CB92-CC6D-454D-AE71-DFE031350296}" srcId="{857A563E-F47B-4DDC-92EE-9903090A573E}" destId="{8CBCD342-9783-44D0-9A88-CEACE8520550}" srcOrd="2" destOrd="0" parTransId="{6FF3FBBD-EF6B-45FB-AED0-98F40C17E1F5}" sibTransId="{57F0774B-A53F-4F5E-93A9-18854466A833}"/>
    <dgm:cxn modelId="{7A641481-AC0F-45BE-A8B3-A9E4E9F305BE}" type="presOf" srcId="{6FF3FBBD-EF6B-45FB-AED0-98F40C17E1F5}" destId="{CD057648-E6A4-4BCE-8C4D-F527B1A73ABB}" srcOrd="0" destOrd="0" presId="urn:microsoft.com/office/officeart/2005/8/layout/radial2"/>
    <dgm:cxn modelId="{0E8E6C74-85D0-4B1D-B68B-9E3F73B96DCF}" type="presOf" srcId="{A7689E35-BC65-4E4A-A74F-70925348FD39}" destId="{D93BA359-5261-4E61-BB9E-EA4BC50B314F}" srcOrd="0" destOrd="1" presId="urn:microsoft.com/office/officeart/2005/8/layout/radial2"/>
    <dgm:cxn modelId="{5F3BD2CB-6C6B-47C0-8E63-3A8C88EAD15D}" srcId="{77BDF68A-44C3-44F3-BC51-2F7C848ADAF9}" destId="{A7689E35-BC65-4E4A-A74F-70925348FD39}" srcOrd="1" destOrd="0" parTransId="{7E5BFDFC-5231-4491-9231-8CECE8226A65}" sibTransId="{3B570820-89B9-4158-955A-C2F9F9BD62FB}"/>
    <dgm:cxn modelId="{E8E466CC-3F62-41EB-AD7B-6B1A07D7B824}" srcId="{77BDF68A-44C3-44F3-BC51-2F7C848ADAF9}" destId="{5572C19C-B909-45AA-A84A-4026216B212F}" srcOrd="2" destOrd="0" parTransId="{700386D7-5058-477B-AF48-A5A921FB060E}" sibTransId="{CBF16915-C508-4ADA-AE7A-FFA9EC4035F1}"/>
    <dgm:cxn modelId="{536A5ECE-D92B-48DF-9D3B-DAEFB63D1A8F}" type="presOf" srcId="{857A563E-F47B-4DDC-92EE-9903090A573E}" destId="{9F7DE89D-BFF0-467A-B269-522DAC5745FF}" srcOrd="0" destOrd="0" presId="urn:microsoft.com/office/officeart/2005/8/layout/radial2"/>
    <dgm:cxn modelId="{BFF0DA31-9ACA-412C-9644-EE45E22BDFD4}" srcId="{26D91BF1-9056-4CA0-8260-1F29918A0073}" destId="{6850FA0D-5E27-4546-BB19-5633896C73F1}" srcOrd="0" destOrd="0" parTransId="{D3173442-3B1A-4695-B17B-FA72CA0022CB}" sibTransId="{FD4B7AA4-BAF6-422B-B96F-2D0676A53B2B}"/>
    <dgm:cxn modelId="{0533747F-822D-4F94-9B9B-A4DB9DEB622B}" type="presParOf" srcId="{9F7DE89D-BFF0-467A-B269-522DAC5745FF}" destId="{7C4EA491-05A2-4F0B-B844-B9F86E2AF395}" srcOrd="0" destOrd="0" presId="urn:microsoft.com/office/officeart/2005/8/layout/radial2"/>
    <dgm:cxn modelId="{80A18324-AE34-42B0-9AE9-D09613F1237F}" type="presParOf" srcId="{7C4EA491-05A2-4F0B-B844-B9F86E2AF395}" destId="{78C70D6F-CA47-460F-B1A8-92AF241AA323}" srcOrd="0" destOrd="0" presId="urn:microsoft.com/office/officeart/2005/8/layout/radial2"/>
    <dgm:cxn modelId="{86EE8991-35F9-4CFC-B321-78AF14B7BCD9}" type="presParOf" srcId="{78C70D6F-CA47-460F-B1A8-92AF241AA323}" destId="{70ACE049-D208-4F2A-9D58-ECCFF469C7D3}" srcOrd="0" destOrd="0" presId="urn:microsoft.com/office/officeart/2005/8/layout/radial2"/>
    <dgm:cxn modelId="{14DD4FDC-9C95-4296-991E-426ECB5356CF}" type="presParOf" srcId="{78C70D6F-CA47-460F-B1A8-92AF241AA323}" destId="{B3E5E711-C1FC-4772-85B8-5AB48851E73D}" srcOrd="1" destOrd="0" presId="urn:microsoft.com/office/officeart/2005/8/layout/radial2"/>
    <dgm:cxn modelId="{1A00309D-4956-4492-973D-B833703DEAC9}" type="presParOf" srcId="{7C4EA491-05A2-4F0B-B844-B9F86E2AF395}" destId="{A9C19EBD-E7C2-42A6-9A05-739E6D3E0A86}" srcOrd="1" destOrd="0" presId="urn:microsoft.com/office/officeart/2005/8/layout/radial2"/>
    <dgm:cxn modelId="{DE7B7663-71BA-49BB-AECC-C3FD9CDB4D7C}" type="presParOf" srcId="{7C4EA491-05A2-4F0B-B844-B9F86E2AF395}" destId="{12354F11-0A22-4BC4-BC16-4F8D1267AE93}" srcOrd="2" destOrd="0" presId="urn:microsoft.com/office/officeart/2005/8/layout/radial2"/>
    <dgm:cxn modelId="{2AE831B5-D929-4A01-BEF0-0CDF5CD11E7D}" type="presParOf" srcId="{12354F11-0A22-4BC4-BC16-4F8D1267AE93}" destId="{02EAE0AB-8CDD-4289-B18A-E3DD3FDBCD82}" srcOrd="0" destOrd="0" presId="urn:microsoft.com/office/officeart/2005/8/layout/radial2"/>
    <dgm:cxn modelId="{5F63CEC4-2BBC-4AD9-B8B7-D379DB009AE0}" type="presParOf" srcId="{12354F11-0A22-4BC4-BC16-4F8D1267AE93}" destId="{D93BA359-5261-4E61-BB9E-EA4BC50B314F}" srcOrd="1" destOrd="0" presId="urn:microsoft.com/office/officeart/2005/8/layout/radial2"/>
    <dgm:cxn modelId="{45482E32-5562-4BA0-91CC-46F2CC00FE57}" type="presParOf" srcId="{7C4EA491-05A2-4F0B-B844-B9F86E2AF395}" destId="{88DFE3CB-7F49-416A-A947-EF2944356B67}" srcOrd="3" destOrd="0" presId="urn:microsoft.com/office/officeart/2005/8/layout/radial2"/>
    <dgm:cxn modelId="{07C92A73-141A-474A-8BC6-90DB50345FA6}" type="presParOf" srcId="{7C4EA491-05A2-4F0B-B844-B9F86E2AF395}" destId="{6F25FD09-87FA-4AC1-9F3C-8937F2726332}" srcOrd="4" destOrd="0" presId="urn:microsoft.com/office/officeart/2005/8/layout/radial2"/>
    <dgm:cxn modelId="{34E0E19A-8222-4104-88C9-ABE20068F778}" type="presParOf" srcId="{6F25FD09-87FA-4AC1-9F3C-8937F2726332}" destId="{01380D41-50C3-41F3-BB69-9731575C5A30}" srcOrd="0" destOrd="0" presId="urn:microsoft.com/office/officeart/2005/8/layout/radial2"/>
    <dgm:cxn modelId="{C5632A9D-0F4B-4E0B-B980-205556D7D84C}" type="presParOf" srcId="{6F25FD09-87FA-4AC1-9F3C-8937F2726332}" destId="{C8EF4E71-E181-4573-A2F9-DA7A02F4098F}" srcOrd="1" destOrd="0" presId="urn:microsoft.com/office/officeart/2005/8/layout/radial2"/>
    <dgm:cxn modelId="{B05A30BD-868C-4840-9797-1237D2921291}" type="presParOf" srcId="{7C4EA491-05A2-4F0B-B844-B9F86E2AF395}" destId="{CD057648-E6A4-4BCE-8C4D-F527B1A73ABB}" srcOrd="5" destOrd="0" presId="urn:microsoft.com/office/officeart/2005/8/layout/radial2"/>
    <dgm:cxn modelId="{92BF0F6B-0663-482D-95E0-9F71FB06ABA4}" type="presParOf" srcId="{7C4EA491-05A2-4F0B-B844-B9F86E2AF395}" destId="{175CF18B-537C-465E-83A5-A84CFCDE588B}" srcOrd="6" destOrd="0" presId="urn:microsoft.com/office/officeart/2005/8/layout/radial2"/>
    <dgm:cxn modelId="{ADB69665-8E61-4106-9774-5F2825A6CE14}" type="presParOf" srcId="{175CF18B-537C-465E-83A5-A84CFCDE588B}" destId="{5E5F2796-F2E6-4002-837A-A5326FA07043}" srcOrd="0" destOrd="0" presId="urn:microsoft.com/office/officeart/2005/8/layout/radial2"/>
    <dgm:cxn modelId="{BEA6D924-F9C5-4EED-B0EE-D47E98FE53F0}" type="presParOf" srcId="{175CF18B-537C-465E-83A5-A84CFCDE588B}" destId="{0833A2A1-CF1C-4284-9277-CEE4D49F8A7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57648-E6A4-4BCE-8C4D-F527B1A73ABB}">
      <dsp:nvSpPr>
        <dsp:cNvPr id="0" name=""/>
        <dsp:cNvSpPr/>
      </dsp:nvSpPr>
      <dsp:spPr>
        <a:xfrm rot="2535343">
          <a:off x="2978090" y="3101079"/>
          <a:ext cx="670077" cy="48515"/>
        </a:xfrm>
        <a:custGeom>
          <a:avLst/>
          <a:gdLst/>
          <a:ahLst/>
          <a:cxnLst/>
          <a:rect l="0" t="0" r="0" b="0"/>
          <a:pathLst>
            <a:path>
              <a:moveTo>
                <a:pt x="0" y="24257"/>
              </a:moveTo>
              <a:lnTo>
                <a:pt x="670077" y="242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FE3CB-7F49-416A-A947-EF2944356B67}">
      <dsp:nvSpPr>
        <dsp:cNvPr id="0" name=""/>
        <dsp:cNvSpPr/>
      </dsp:nvSpPr>
      <dsp:spPr>
        <a:xfrm>
          <a:off x="3065149" y="2170460"/>
          <a:ext cx="756220" cy="48515"/>
        </a:xfrm>
        <a:custGeom>
          <a:avLst/>
          <a:gdLst/>
          <a:ahLst/>
          <a:cxnLst/>
          <a:rect l="0" t="0" r="0" b="0"/>
          <a:pathLst>
            <a:path>
              <a:moveTo>
                <a:pt x="0" y="24257"/>
              </a:moveTo>
              <a:lnTo>
                <a:pt x="756220" y="242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19EBD-E7C2-42A6-9A05-739E6D3E0A86}">
      <dsp:nvSpPr>
        <dsp:cNvPr id="0" name=""/>
        <dsp:cNvSpPr/>
      </dsp:nvSpPr>
      <dsp:spPr>
        <a:xfrm rot="19064657">
          <a:off x="2978090" y="1239841"/>
          <a:ext cx="670077" cy="48515"/>
        </a:xfrm>
        <a:custGeom>
          <a:avLst/>
          <a:gdLst/>
          <a:ahLst/>
          <a:cxnLst/>
          <a:rect l="0" t="0" r="0" b="0"/>
          <a:pathLst>
            <a:path>
              <a:moveTo>
                <a:pt x="0" y="24257"/>
              </a:moveTo>
              <a:lnTo>
                <a:pt x="670077" y="242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5E711-C1FC-4772-85B8-5AB48851E73D}">
      <dsp:nvSpPr>
        <dsp:cNvPr id="0" name=""/>
        <dsp:cNvSpPr/>
      </dsp:nvSpPr>
      <dsp:spPr>
        <a:xfrm>
          <a:off x="1179735" y="1085651"/>
          <a:ext cx="2218134" cy="221813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AE0AB-8CDD-4289-B18A-E3DD3FDBCD82}">
      <dsp:nvSpPr>
        <dsp:cNvPr id="0" name=""/>
        <dsp:cNvSpPr/>
      </dsp:nvSpPr>
      <dsp:spPr>
        <a:xfrm>
          <a:off x="3399777" y="447"/>
          <a:ext cx="1241728" cy="12417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In School</a:t>
          </a:r>
        </a:p>
      </dsp:txBody>
      <dsp:txXfrm>
        <a:off x="3581624" y="182294"/>
        <a:ext cx="878034" cy="878034"/>
      </dsp:txXfrm>
    </dsp:sp>
    <dsp:sp modelId="{D93BA359-5261-4E61-BB9E-EA4BC50B314F}">
      <dsp:nvSpPr>
        <dsp:cNvPr id="0" name=""/>
        <dsp:cNvSpPr/>
      </dsp:nvSpPr>
      <dsp:spPr>
        <a:xfrm>
          <a:off x="4765678" y="447"/>
          <a:ext cx="1862592" cy="12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Volunteer Readers in Classrooms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Book Give-</a:t>
          </a:r>
          <a:r>
            <a:rPr lang="en-US" sz="1100" kern="1200" dirty="0" err="1"/>
            <a:t>Aways</a:t>
          </a:r>
          <a:r>
            <a:rPr lang="en-US" sz="1100" kern="1200" dirty="0"/>
            <a:t> at school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Bookmarks  sent home that have Family Fun Literacy dates &amp; times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Occurs Weekly</a:t>
          </a:r>
        </a:p>
      </dsp:txBody>
      <dsp:txXfrm>
        <a:off x="4765678" y="447"/>
        <a:ext cx="1862592" cy="1241728"/>
      </dsp:txXfrm>
    </dsp:sp>
    <dsp:sp modelId="{01380D41-50C3-41F3-BB69-9731575C5A30}">
      <dsp:nvSpPr>
        <dsp:cNvPr id="0" name=""/>
        <dsp:cNvSpPr/>
      </dsp:nvSpPr>
      <dsp:spPr>
        <a:xfrm>
          <a:off x="3821370" y="1573854"/>
          <a:ext cx="1241728" cy="12417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 Family</a:t>
          </a:r>
        </a:p>
      </dsp:txBody>
      <dsp:txXfrm>
        <a:off x="4003217" y="1755701"/>
        <a:ext cx="878034" cy="878034"/>
      </dsp:txXfrm>
    </dsp:sp>
    <dsp:sp modelId="{C8EF4E71-E181-4573-A2F9-DA7A02F4098F}">
      <dsp:nvSpPr>
        <dsp:cNvPr id="0" name=""/>
        <dsp:cNvSpPr/>
      </dsp:nvSpPr>
      <dsp:spPr>
        <a:xfrm>
          <a:off x="5187271" y="1573854"/>
          <a:ext cx="1862592" cy="12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Family Fun Literacy Nights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Literacy &amp; Numeracy Activities &amp; Stories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Healthy Snack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Book Give-Aways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Occurs Monthly</a:t>
          </a:r>
        </a:p>
      </dsp:txBody>
      <dsp:txXfrm>
        <a:off x="5187271" y="1573854"/>
        <a:ext cx="1862592" cy="1241728"/>
      </dsp:txXfrm>
    </dsp:sp>
    <dsp:sp modelId="{5E5F2796-F2E6-4002-837A-A5326FA07043}">
      <dsp:nvSpPr>
        <dsp:cNvPr id="0" name=""/>
        <dsp:cNvSpPr/>
      </dsp:nvSpPr>
      <dsp:spPr>
        <a:xfrm>
          <a:off x="3399777" y="3147261"/>
          <a:ext cx="1241728" cy="12417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 Community</a:t>
          </a:r>
        </a:p>
      </dsp:txBody>
      <dsp:txXfrm>
        <a:off x="3581624" y="3329108"/>
        <a:ext cx="878034" cy="878034"/>
      </dsp:txXfrm>
    </dsp:sp>
    <dsp:sp modelId="{0833A2A1-CF1C-4284-9277-CEE4D49F8A77}">
      <dsp:nvSpPr>
        <dsp:cNvPr id="0" name=""/>
        <dsp:cNvSpPr/>
      </dsp:nvSpPr>
      <dsp:spPr>
        <a:xfrm>
          <a:off x="4765678" y="3147261"/>
          <a:ext cx="1862592" cy="12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Our Community Reads Events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Thematic learning centers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Healthy Snack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Book Give-Aways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Occurs monthly or bi-monthly</a:t>
          </a:r>
        </a:p>
      </dsp:txBody>
      <dsp:txXfrm>
        <a:off x="4765678" y="3147261"/>
        <a:ext cx="1862592" cy="1241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218FB-98F0-4FDF-A7A7-82EBBF98DF59}">
      <dsp:nvSpPr>
        <dsp:cNvPr id="0" name=""/>
        <dsp:cNvSpPr/>
      </dsp:nvSpPr>
      <dsp:spPr>
        <a:xfrm>
          <a:off x="3214671" y="1416032"/>
          <a:ext cx="1799838" cy="1556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Library</a:t>
          </a:r>
          <a:endParaRPr lang="en-US" sz="1300" kern="1200" dirty="0"/>
        </a:p>
      </dsp:txBody>
      <dsp:txXfrm>
        <a:off x="3512929" y="1674038"/>
        <a:ext cx="1203322" cy="1040921"/>
      </dsp:txXfrm>
    </dsp:sp>
    <dsp:sp modelId="{D1AA69AC-C9BA-4F9F-9D3D-E1ABA9735240}">
      <dsp:nvSpPr>
        <dsp:cNvPr id="0" name=""/>
        <dsp:cNvSpPr/>
      </dsp:nvSpPr>
      <dsp:spPr>
        <a:xfrm>
          <a:off x="4341716" y="671144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8C0B8-CFDD-4741-83B7-2FFD5D337778}">
      <dsp:nvSpPr>
        <dsp:cNvPr id="0" name=""/>
        <dsp:cNvSpPr/>
      </dsp:nvSpPr>
      <dsp:spPr>
        <a:xfrm>
          <a:off x="3380462" y="0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School</a:t>
          </a:r>
          <a:endParaRPr lang="en-US" sz="1300" kern="1200" dirty="0"/>
        </a:p>
      </dsp:txBody>
      <dsp:txXfrm>
        <a:off x="3624894" y="211462"/>
        <a:ext cx="986091" cy="853085"/>
      </dsp:txXfrm>
    </dsp:sp>
    <dsp:sp modelId="{68831F52-E006-4903-9CC4-D83968E41784}">
      <dsp:nvSpPr>
        <dsp:cNvPr id="0" name=""/>
        <dsp:cNvSpPr/>
      </dsp:nvSpPr>
      <dsp:spPr>
        <a:xfrm>
          <a:off x="5134248" y="1764992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80057-2E86-41B7-AC04-9454F9636845}">
      <dsp:nvSpPr>
        <dsp:cNvPr id="0" name=""/>
        <dsp:cNvSpPr/>
      </dsp:nvSpPr>
      <dsp:spPr>
        <a:xfrm>
          <a:off x="4733167" y="784831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3465164"/>
            <a:satOff val="3131"/>
            <a:lumOff val="3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Parents</a:t>
          </a:r>
          <a:endParaRPr lang="en-US" sz="1300" kern="1200" dirty="0"/>
        </a:p>
      </dsp:txBody>
      <dsp:txXfrm>
        <a:off x="4977599" y="996293"/>
        <a:ext cx="986091" cy="853085"/>
      </dsp:txXfrm>
    </dsp:sp>
    <dsp:sp modelId="{3F30A027-C92F-412E-A477-B3F2CF967EDA}">
      <dsp:nvSpPr>
        <dsp:cNvPr id="0" name=""/>
        <dsp:cNvSpPr/>
      </dsp:nvSpPr>
      <dsp:spPr>
        <a:xfrm>
          <a:off x="4583704" y="2999741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EC1F6-4FA0-40E7-A7A3-B27007EBB566}">
      <dsp:nvSpPr>
        <dsp:cNvPr id="0" name=""/>
        <dsp:cNvSpPr/>
      </dsp:nvSpPr>
      <dsp:spPr>
        <a:xfrm>
          <a:off x="4733167" y="2327718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6930327"/>
            <a:satOff val="6263"/>
            <a:lumOff val="7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Head Start &amp; Other Pre-K </a:t>
          </a:r>
          <a:endParaRPr lang="en-US" sz="1300" kern="1200" dirty="0"/>
        </a:p>
      </dsp:txBody>
      <dsp:txXfrm>
        <a:off x="4977599" y="2539180"/>
        <a:ext cx="986091" cy="853085"/>
      </dsp:txXfrm>
    </dsp:sp>
    <dsp:sp modelId="{F2C6F62B-288B-410A-9411-AF515E51F744}">
      <dsp:nvSpPr>
        <dsp:cNvPr id="0" name=""/>
        <dsp:cNvSpPr/>
      </dsp:nvSpPr>
      <dsp:spPr>
        <a:xfrm>
          <a:off x="3218020" y="3127912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9F937-8EA5-48A2-AD6B-858F4CE07381}">
      <dsp:nvSpPr>
        <dsp:cNvPr id="0" name=""/>
        <dsp:cNvSpPr/>
      </dsp:nvSpPr>
      <dsp:spPr>
        <a:xfrm>
          <a:off x="3380462" y="3113427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0395492"/>
            <a:satOff val="9394"/>
            <a:lumOff val="10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Community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Programs</a:t>
          </a:r>
          <a:endParaRPr lang="en-US" sz="1300" kern="1200" dirty="0"/>
        </a:p>
      </dsp:txBody>
      <dsp:txXfrm>
        <a:off x="3624894" y="3324889"/>
        <a:ext cx="986091" cy="853085"/>
      </dsp:txXfrm>
    </dsp:sp>
    <dsp:sp modelId="{E2E1BCFA-EDF8-4D64-BFA7-CCFA4E8AB8D0}">
      <dsp:nvSpPr>
        <dsp:cNvPr id="0" name=""/>
        <dsp:cNvSpPr/>
      </dsp:nvSpPr>
      <dsp:spPr>
        <a:xfrm>
          <a:off x="2412510" y="2034504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DE3C2-C989-413C-A85B-40A291B558A6}">
      <dsp:nvSpPr>
        <dsp:cNvPr id="0" name=""/>
        <dsp:cNvSpPr/>
      </dsp:nvSpPr>
      <dsp:spPr>
        <a:xfrm>
          <a:off x="2021477" y="2328596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3860655"/>
            <a:satOff val="12526"/>
            <a:lumOff val="14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 Government</a:t>
          </a:r>
          <a:endParaRPr lang="en-US" sz="1300" kern="1200" dirty="0"/>
        </a:p>
      </dsp:txBody>
      <dsp:txXfrm>
        <a:off x="2265909" y="2540058"/>
        <a:ext cx="986091" cy="853085"/>
      </dsp:txXfrm>
    </dsp:sp>
    <dsp:sp modelId="{38CD39FD-3179-4733-8FAE-3826D9EC4559}">
      <dsp:nvSpPr>
        <dsp:cNvPr id="0" name=""/>
        <dsp:cNvSpPr/>
      </dsp:nvSpPr>
      <dsp:spPr>
        <a:xfrm>
          <a:off x="2021477" y="783075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 Business</a:t>
          </a:r>
          <a:endParaRPr lang="en-US" sz="1300" kern="1200" dirty="0"/>
        </a:p>
      </dsp:txBody>
      <dsp:txXfrm>
        <a:off x="2265909" y="994537"/>
        <a:ext cx="986091" cy="853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218FB-98F0-4FDF-A7A7-82EBBF98DF59}">
      <dsp:nvSpPr>
        <dsp:cNvPr id="0" name=""/>
        <dsp:cNvSpPr/>
      </dsp:nvSpPr>
      <dsp:spPr>
        <a:xfrm>
          <a:off x="3214671" y="1416032"/>
          <a:ext cx="1799838" cy="155693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School</a:t>
          </a:r>
          <a:endParaRPr lang="en-US" sz="1300" kern="1200" dirty="0"/>
        </a:p>
      </dsp:txBody>
      <dsp:txXfrm>
        <a:off x="3512929" y="1674038"/>
        <a:ext cx="1203322" cy="1040921"/>
      </dsp:txXfrm>
    </dsp:sp>
    <dsp:sp modelId="{D1AA69AC-C9BA-4F9F-9D3D-E1ABA9735240}">
      <dsp:nvSpPr>
        <dsp:cNvPr id="0" name=""/>
        <dsp:cNvSpPr/>
      </dsp:nvSpPr>
      <dsp:spPr>
        <a:xfrm>
          <a:off x="4341716" y="671144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8C0B8-CFDD-4741-83B7-2FFD5D337778}">
      <dsp:nvSpPr>
        <dsp:cNvPr id="0" name=""/>
        <dsp:cNvSpPr/>
      </dsp:nvSpPr>
      <dsp:spPr>
        <a:xfrm>
          <a:off x="3380462" y="0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Library</a:t>
          </a:r>
          <a:endParaRPr lang="en-US" sz="1300" kern="1200" dirty="0"/>
        </a:p>
      </dsp:txBody>
      <dsp:txXfrm>
        <a:off x="3624894" y="211462"/>
        <a:ext cx="986091" cy="853085"/>
      </dsp:txXfrm>
    </dsp:sp>
    <dsp:sp modelId="{68831F52-E006-4903-9CC4-D83968E41784}">
      <dsp:nvSpPr>
        <dsp:cNvPr id="0" name=""/>
        <dsp:cNvSpPr/>
      </dsp:nvSpPr>
      <dsp:spPr>
        <a:xfrm>
          <a:off x="5134248" y="1764992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80057-2E86-41B7-AC04-9454F9636845}">
      <dsp:nvSpPr>
        <dsp:cNvPr id="0" name=""/>
        <dsp:cNvSpPr/>
      </dsp:nvSpPr>
      <dsp:spPr>
        <a:xfrm>
          <a:off x="4733167" y="784831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3465164"/>
            <a:satOff val="3131"/>
            <a:lumOff val="3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Parents</a:t>
          </a:r>
          <a:endParaRPr lang="en-US" sz="1300" kern="1200" dirty="0"/>
        </a:p>
      </dsp:txBody>
      <dsp:txXfrm>
        <a:off x="4977599" y="996293"/>
        <a:ext cx="986091" cy="853085"/>
      </dsp:txXfrm>
    </dsp:sp>
    <dsp:sp modelId="{3F30A027-C92F-412E-A477-B3F2CF967EDA}">
      <dsp:nvSpPr>
        <dsp:cNvPr id="0" name=""/>
        <dsp:cNvSpPr/>
      </dsp:nvSpPr>
      <dsp:spPr>
        <a:xfrm>
          <a:off x="4583704" y="2999741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EC1F6-4FA0-40E7-A7A3-B27007EBB566}">
      <dsp:nvSpPr>
        <dsp:cNvPr id="0" name=""/>
        <dsp:cNvSpPr/>
      </dsp:nvSpPr>
      <dsp:spPr>
        <a:xfrm>
          <a:off x="4733167" y="2327718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6930327"/>
            <a:satOff val="6263"/>
            <a:lumOff val="7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Head Start &amp; Other Pre-K </a:t>
          </a:r>
          <a:endParaRPr lang="en-US" sz="1300" kern="1200" dirty="0"/>
        </a:p>
      </dsp:txBody>
      <dsp:txXfrm>
        <a:off x="4977599" y="2539180"/>
        <a:ext cx="986091" cy="853085"/>
      </dsp:txXfrm>
    </dsp:sp>
    <dsp:sp modelId="{F2C6F62B-288B-410A-9411-AF515E51F744}">
      <dsp:nvSpPr>
        <dsp:cNvPr id="0" name=""/>
        <dsp:cNvSpPr/>
      </dsp:nvSpPr>
      <dsp:spPr>
        <a:xfrm>
          <a:off x="3218020" y="3127912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9F937-8EA5-48A2-AD6B-858F4CE07381}">
      <dsp:nvSpPr>
        <dsp:cNvPr id="0" name=""/>
        <dsp:cNvSpPr/>
      </dsp:nvSpPr>
      <dsp:spPr>
        <a:xfrm>
          <a:off x="3380462" y="3113427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0395492"/>
            <a:satOff val="9394"/>
            <a:lumOff val="10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Community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Programs</a:t>
          </a:r>
          <a:endParaRPr lang="en-US" sz="1300" kern="1200" dirty="0"/>
        </a:p>
      </dsp:txBody>
      <dsp:txXfrm>
        <a:off x="3624894" y="3324889"/>
        <a:ext cx="986091" cy="853085"/>
      </dsp:txXfrm>
    </dsp:sp>
    <dsp:sp modelId="{E2E1BCFA-EDF8-4D64-BFA7-CCFA4E8AB8D0}">
      <dsp:nvSpPr>
        <dsp:cNvPr id="0" name=""/>
        <dsp:cNvSpPr/>
      </dsp:nvSpPr>
      <dsp:spPr>
        <a:xfrm>
          <a:off x="2412510" y="2034504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DE3C2-C989-413C-A85B-40A291B558A6}">
      <dsp:nvSpPr>
        <dsp:cNvPr id="0" name=""/>
        <dsp:cNvSpPr/>
      </dsp:nvSpPr>
      <dsp:spPr>
        <a:xfrm>
          <a:off x="2021477" y="2328596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3860655"/>
            <a:satOff val="12526"/>
            <a:lumOff val="14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 Government</a:t>
          </a:r>
          <a:endParaRPr lang="en-US" sz="1300" kern="1200" dirty="0"/>
        </a:p>
      </dsp:txBody>
      <dsp:txXfrm>
        <a:off x="2265909" y="2540058"/>
        <a:ext cx="986091" cy="853085"/>
      </dsp:txXfrm>
    </dsp:sp>
    <dsp:sp modelId="{38CD39FD-3179-4733-8FAE-3826D9EC4559}">
      <dsp:nvSpPr>
        <dsp:cNvPr id="0" name=""/>
        <dsp:cNvSpPr/>
      </dsp:nvSpPr>
      <dsp:spPr>
        <a:xfrm>
          <a:off x="2021477" y="783075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Local Business</a:t>
          </a:r>
          <a:endParaRPr lang="en-US" sz="1300" kern="1200" dirty="0"/>
        </a:p>
      </dsp:txBody>
      <dsp:txXfrm>
        <a:off x="2265909" y="994537"/>
        <a:ext cx="986091" cy="853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57648-E6A4-4BCE-8C4D-F527B1A73ABB}">
      <dsp:nvSpPr>
        <dsp:cNvPr id="0" name=""/>
        <dsp:cNvSpPr/>
      </dsp:nvSpPr>
      <dsp:spPr>
        <a:xfrm rot="2535343">
          <a:off x="2978090" y="3101079"/>
          <a:ext cx="670077" cy="48515"/>
        </a:xfrm>
        <a:custGeom>
          <a:avLst/>
          <a:gdLst/>
          <a:ahLst/>
          <a:cxnLst/>
          <a:rect l="0" t="0" r="0" b="0"/>
          <a:pathLst>
            <a:path>
              <a:moveTo>
                <a:pt x="0" y="24257"/>
              </a:moveTo>
              <a:lnTo>
                <a:pt x="670077" y="242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FE3CB-7F49-416A-A947-EF2944356B67}">
      <dsp:nvSpPr>
        <dsp:cNvPr id="0" name=""/>
        <dsp:cNvSpPr/>
      </dsp:nvSpPr>
      <dsp:spPr>
        <a:xfrm>
          <a:off x="3065149" y="2170460"/>
          <a:ext cx="756220" cy="48515"/>
        </a:xfrm>
        <a:custGeom>
          <a:avLst/>
          <a:gdLst/>
          <a:ahLst/>
          <a:cxnLst/>
          <a:rect l="0" t="0" r="0" b="0"/>
          <a:pathLst>
            <a:path>
              <a:moveTo>
                <a:pt x="0" y="24257"/>
              </a:moveTo>
              <a:lnTo>
                <a:pt x="756220" y="242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19EBD-E7C2-42A6-9A05-739E6D3E0A86}">
      <dsp:nvSpPr>
        <dsp:cNvPr id="0" name=""/>
        <dsp:cNvSpPr/>
      </dsp:nvSpPr>
      <dsp:spPr>
        <a:xfrm rot="19064657">
          <a:off x="2978090" y="1239841"/>
          <a:ext cx="670077" cy="48515"/>
        </a:xfrm>
        <a:custGeom>
          <a:avLst/>
          <a:gdLst/>
          <a:ahLst/>
          <a:cxnLst/>
          <a:rect l="0" t="0" r="0" b="0"/>
          <a:pathLst>
            <a:path>
              <a:moveTo>
                <a:pt x="0" y="24257"/>
              </a:moveTo>
              <a:lnTo>
                <a:pt x="670077" y="242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5E711-C1FC-4772-85B8-5AB48851E73D}">
      <dsp:nvSpPr>
        <dsp:cNvPr id="0" name=""/>
        <dsp:cNvSpPr/>
      </dsp:nvSpPr>
      <dsp:spPr>
        <a:xfrm>
          <a:off x="1179735" y="1085651"/>
          <a:ext cx="2218134" cy="221813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AE0AB-8CDD-4289-B18A-E3DD3FDBCD82}">
      <dsp:nvSpPr>
        <dsp:cNvPr id="0" name=""/>
        <dsp:cNvSpPr/>
      </dsp:nvSpPr>
      <dsp:spPr>
        <a:xfrm>
          <a:off x="3399777" y="447"/>
          <a:ext cx="1241728" cy="12417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In School</a:t>
          </a:r>
        </a:p>
      </dsp:txBody>
      <dsp:txXfrm>
        <a:off x="3581624" y="182294"/>
        <a:ext cx="878034" cy="878034"/>
      </dsp:txXfrm>
    </dsp:sp>
    <dsp:sp modelId="{D93BA359-5261-4E61-BB9E-EA4BC50B314F}">
      <dsp:nvSpPr>
        <dsp:cNvPr id="0" name=""/>
        <dsp:cNvSpPr/>
      </dsp:nvSpPr>
      <dsp:spPr>
        <a:xfrm>
          <a:off x="4765678" y="447"/>
          <a:ext cx="1862592" cy="12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Volunteer Readers in Classrooms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Book Give-</a:t>
          </a:r>
          <a:r>
            <a:rPr lang="en-US" sz="1100" kern="1200" dirty="0" err="1"/>
            <a:t>Aways</a:t>
          </a:r>
          <a:r>
            <a:rPr lang="en-US" sz="1100" kern="1200" dirty="0"/>
            <a:t> at school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Bookmarks  sent home that have Family Fun Literacy dates &amp; times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Occurs Weekly</a:t>
          </a:r>
        </a:p>
      </dsp:txBody>
      <dsp:txXfrm>
        <a:off x="4765678" y="447"/>
        <a:ext cx="1862592" cy="1241728"/>
      </dsp:txXfrm>
    </dsp:sp>
    <dsp:sp modelId="{01380D41-50C3-41F3-BB69-9731575C5A30}">
      <dsp:nvSpPr>
        <dsp:cNvPr id="0" name=""/>
        <dsp:cNvSpPr/>
      </dsp:nvSpPr>
      <dsp:spPr>
        <a:xfrm>
          <a:off x="3821370" y="1573854"/>
          <a:ext cx="1241728" cy="12417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 Family</a:t>
          </a:r>
        </a:p>
      </dsp:txBody>
      <dsp:txXfrm>
        <a:off x="4003217" y="1755701"/>
        <a:ext cx="878034" cy="878034"/>
      </dsp:txXfrm>
    </dsp:sp>
    <dsp:sp modelId="{C8EF4E71-E181-4573-A2F9-DA7A02F4098F}">
      <dsp:nvSpPr>
        <dsp:cNvPr id="0" name=""/>
        <dsp:cNvSpPr/>
      </dsp:nvSpPr>
      <dsp:spPr>
        <a:xfrm>
          <a:off x="5187271" y="1573854"/>
          <a:ext cx="1862592" cy="12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Family Fun Literacy Nights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Literacy &amp; Numeracy Activities &amp; Stories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Healthy Snack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Book Give-Aways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Occurs Monthly</a:t>
          </a:r>
        </a:p>
      </dsp:txBody>
      <dsp:txXfrm>
        <a:off x="5187271" y="1573854"/>
        <a:ext cx="1862592" cy="1241728"/>
      </dsp:txXfrm>
    </dsp:sp>
    <dsp:sp modelId="{5E5F2796-F2E6-4002-837A-A5326FA07043}">
      <dsp:nvSpPr>
        <dsp:cNvPr id="0" name=""/>
        <dsp:cNvSpPr/>
      </dsp:nvSpPr>
      <dsp:spPr>
        <a:xfrm>
          <a:off x="3399777" y="3147261"/>
          <a:ext cx="1241728" cy="12417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 Community</a:t>
          </a:r>
        </a:p>
      </dsp:txBody>
      <dsp:txXfrm>
        <a:off x="3581624" y="3329108"/>
        <a:ext cx="878034" cy="878034"/>
      </dsp:txXfrm>
    </dsp:sp>
    <dsp:sp modelId="{0833A2A1-CF1C-4284-9277-CEE4D49F8A77}">
      <dsp:nvSpPr>
        <dsp:cNvPr id="0" name=""/>
        <dsp:cNvSpPr/>
      </dsp:nvSpPr>
      <dsp:spPr>
        <a:xfrm>
          <a:off x="4765678" y="3147261"/>
          <a:ext cx="1862592" cy="1241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 Our Community Reads Events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Thematic learning centers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Healthy Snack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Book Give-Aways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Occurs monthly or bi-monthly</a:t>
          </a:r>
        </a:p>
      </dsp:txBody>
      <dsp:txXfrm>
        <a:off x="4765678" y="3147261"/>
        <a:ext cx="1862592" cy="1241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57648-E6A4-4BCE-8C4D-F527B1A73ABB}">
      <dsp:nvSpPr>
        <dsp:cNvPr id="0" name=""/>
        <dsp:cNvSpPr/>
      </dsp:nvSpPr>
      <dsp:spPr>
        <a:xfrm rot="2534520">
          <a:off x="2968635" y="3229725"/>
          <a:ext cx="700034" cy="50009"/>
        </a:xfrm>
        <a:custGeom>
          <a:avLst/>
          <a:gdLst/>
          <a:ahLst/>
          <a:cxnLst/>
          <a:rect l="0" t="0" r="0" b="0"/>
          <a:pathLst>
            <a:path>
              <a:moveTo>
                <a:pt x="0" y="25004"/>
              </a:moveTo>
              <a:lnTo>
                <a:pt x="700034" y="250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FE3CB-7F49-416A-A947-EF2944356B67}">
      <dsp:nvSpPr>
        <dsp:cNvPr id="0" name=""/>
        <dsp:cNvSpPr/>
      </dsp:nvSpPr>
      <dsp:spPr>
        <a:xfrm>
          <a:off x="3059530" y="2260995"/>
          <a:ext cx="789477" cy="50009"/>
        </a:xfrm>
        <a:custGeom>
          <a:avLst/>
          <a:gdLst/>
          <a:ahLst/>
          <a:cxnLst/>
          <a:rect l="0" t="0" r="0" b="0"/>
          <a:pathLst>
            <a:path>
              <a:moveTo>
                <a:pt x="0" y="25004"/>
              </a:moveTo>
              <a:lnTo>
                <a:pt x="789477" y="250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19EBD-E7C2-42A6-9A05-739E6D3E0A86}">
      <dsp:nvSpPr>
        <dsp:cNvPr id="0" name=""/>
        <dsp:cNvSpPr/>
      </dsp:nvSpPr>
      <dsp:spPr>
        <a:xfrm rot="19065480">
          <a:off x="2968635" y="1292265"/>
          <a:ext cx="700034" cy="50009"/>
        </a:xfrm>
        <a:custGeom>
          <a:avLst/>
          <a:gdLst/>
          <a:ahLst/>
          <a:cxnLst/>
          <a:rect l="0" t="0" r="0" b="0"/>
          <a:pathLst>
            <a:path>
              <a:moveTo>
                <a:pt x="0" y="25004"/>
              </a:moveTo>
              <a:lnTo>
                <a:pt x="700034" y="250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5E711-C1FC-4772-85B8-5AB48851E73D}">
      <dsp:nvSpPr>
        <dsp:cNvPr id="0" name=""/>
        <dsp:cNvSpPr/>
      </dsp:nvSpPr>
      <dsp:spPr>
        <a:xfrm>
          <a:off x="1098055" y="1132191"/>
          <a:ext cx="2307617" cy="230761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AE0AB-8CDD-4289-B18A-E3DD3FDBCD82}">
      <dsp:nvSpPr>
        <dsp:cNvPr id="0" name=""/>
        <dsp:cNvSpPr/>
      </dsp:nvSpPr>
      <dsp:spPr>
        <a:xfrm>
          <a:off x="3410038" y="1833"/>
          <a:ext cx="1291821" cy="1291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In School</a:t>
          </a:r>
        </a:p>
      </dsp:txBody>
      <dsp:txXfrm>
        <a:off x="3599221" y="191016"/>
        <a:ext cx="913455" cy="913455"/>
      </dsp:txXfrm>
    </dsp:sp>
    <dsp:sp modelId="{D93BA359-5261-4E61-BB9E-EA4BC50B314F}">
      <dsp:nvSpPr>
        <dsp:cNvPr id="0" name=""/>
        <dsp:cNvSpPr/>
      </dsp:nvSpPr>
      <dsp:spPr>
        <a:xfrm>
          <a:off x="4831042" y="1833"/>
          <a:ext cx="1937732" cy="1291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Volunteer Readers in Classrooms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Book Give-</a:t>
          </a:r>
          <a:r>
            <a:rPr lang="en-US" sz="1200" kern="1200" dirty="0" err="1"/>
            <a:t>Aways</a:t>
          </a:r>
          <a:r>
            <a:rPr lang="en-US" sz="1200" kern="1200" dirty="0"/>
            <a:t> at school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Bookmarks  sent home that have Family Fun Literacy dates &amp; times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Occurs Weekly</a:t>
          </a:r>
        </a:p>
      </dsp:txBody>
      <dsp:txXfrm>
        <a:off x="4831042" y="1833"/>
        <a:ext cx="1937732" cy="1291821"/>
      </dsp:txXfrm>
    </dsp:sp>
    <dsp:sp modelId="{01380D41-50C3-41F3-BB69-9731575C5A30}">
      <dsp:nvSpPr>
        <dsp:cNvPr id="0" name=""/>
        <dsp:cNvSpPr/>
      </dsp:nvSpPr>
      <dsp:spPr>
        <a:xfrm>
          <a:off x="3849008" y="1640089"/>
          <a:ext cx="1291821" cy="1291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 Family</a:t>
          </a:r>
        </a:p>
      </dsp:txBody>
      <dsp:txXfrm>
        <a:off x="4038191" y="1829272"/>
        <a:ext cx="913455" cy="913455"/>
      </dsp:txXfrm>
    </dsp:sp>
    <dsp:sp modelId="{C8EF4E71-E181-4573-A2F9-DA7A02F4098F}">
      <dsp:nvSpPr>
        <dsp:cNvPr id="0" name=""/>
        <dsp:cNvSpPr/>
      </dsp:nvSpPr>
      <dsp:spPr>
        <a:xfrm>
          <a:off x="5270011" y="1640089"/>
          <a:ext cx="1937732" cy="1291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Family Fun Literacy Nights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Literacy &amp; Numeracy Activities &amp; Stories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Healthy Snack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Book Give-Aways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Occurs Monthly</a:t>
          </a:r>
        </a:p>
      </dsp:txBody>
      <dsp:txXfrm>
        <a:off x="5270011" y="1640089"/>
        <a:ext cx="1937732" cy="1291821"/>
      </dsp:txXfrm>
    </dsp:sp>
    <dsp:sp modelId="{5E5F2796-F2E6-4002-837A-A5326FA07043}">
      <dsp:nvSpPr>
        <dsp:cNvPr id="0" name=""/>
        <dsp:cNvSpPr/>
      </dsp:nvSpPr>
      <dsp:spPr>
        <a:xfrm>
          <a:off x="3410038" y="3278345"/>
          <a:ext cx="1291821" cy="1291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With Community</a:t>
          </a:r>
        </a:p>
      </dsp:txBody>
      <dsp:txXfrm>
        <a:off x="3599221" y="3467528"/>
        <a:ext cx="913455" cy="913455"/>
      </dsp:txXfrm>
    </dsp:sp>
    <dsp:sp modelId="{0833A2A1-CF1C-4284-9277-CEE4D49F8A77}">
      <dsp:nvSpPr>
        <dsp:cNvPr id="0" name=""/>
        <dsp:cNvSpPr/>
      </dsp:nvSpPr>
      <dsp:spPr>
        <a:xfrm>
          <a:off x="4831042" y="3278345"/>
          <a:ext cx="1937732" cy="1291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 Our Community Reads Events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Thematic learning centers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Healthy Snack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Book Give-Aways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Occurs monthly or bi-monthly</a:t>
          </a:r>
        </a:p>
      </dsp:txBody>
      <dsp:txXfrm>
        <a:off x="4831042" y="3278345"/>
        <a:ext cx="1937732" cy="129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#2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1D1EC6-9197-4263-8857-6AAFC6FB53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98B0C2-D782-4E03-9C2D-D1B41B476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44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56E81-D3B5-4E69-94A3-D5C59CBF0C0B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8691CC-99A8-4189-BA0C-6C72682E07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khardter@pls-net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COMMUNITY 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it all began….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36576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1429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Wayne County Partnership for Strengthening Families (Fall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r>
              <a:rPr lang="en-US" dirty="0" smtClean="0"/>
              <a:t>25+ organizations &amp; schools</a:t>
            </a:r>
          </a:p>
          <a:p>
            <a:r>
              <a:rPr lang="en-US" dirty="0" smtClean="0"/>
              <a:t>Academic Achievement Work Group</a:t>
            </a:r>
          </a:p>
          <a:p>
            <a:pPr lvl="1"/>
            <a:r>
              <a:rPr lang="en-US" dirty="0" smtClean="0"/>
              <a:t>K-Ready</a:t>
            </a:r>
          </a:p>
          <a:p>
            <a:pPr lvl="1"/>
            <a:r>
              <a:rPr lang="en-US" dirty="0" smtClean="0"/>
              <a:t>Attend </a:t>
            </a:r>
          </a:p>
          <a:p>
            <a:pPr lvl="1"/>
            <a:r>
              <a:rPr lang="en-US" dirty="0" smtClean="0"/>
              <a:t>College &amp; Career Ready</a:t>
            </a:r>
          </a:p>
          <a:p>
            <a:r>
              <a:rPr lang="en-US" dirty="0" smtClean="0"/>
              <a:t>Organize a K-Ready Forum</a:t>
            </a:r>
          </a:p>
          <a:p>
            <a:r>
              <a:rPr lang="en-US" dirty="0" smtClean="0"/>
              <a:t>8 School Districts &amp; a host of partners</a:t>
            </a:r>
          </a:p>
          <a:p>
            <a:r>
              <a:rPr lang="en-US" dirty="0" smtClean="0"/>
              <a:t>Determine to do a survey….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901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into 2014 …Very Messy….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SSHS is still going…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CCLC is starting up</a:t>
            </a:r>
          </a:p>
          <a:p>
            <a:r>
              <a:rPr lang="en-US" dirty="0" smtClean="0"/>
              <a:t>Priority UPK grants are beginning</a:t>
            </a:r>
          </a:p>
          <a:p>
            <a:r>
              <a:rPr lang="en-US" dirty="0" smtClean="0"/>
              <a:t>WCPSF is picking up steam</a:t>
            </a:r>
          </a:p>
          <a:p>
            <a:r>
              <a:rPr lang="en-US" dirty="0" smtClean="0"/>
              <a:t>Derek is driving all over the place reading to children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THERE WAS A COMMON FOCUS:  </a:t>
            </a:r>
          </a:p>
          <a:p>
            <a:pPr marL="0" indent="0">
              <a:buNone/>
            </a:pPr>
            <a:r>
              <a:rPr lang="en-US" b="1" i="1" dirty="0" smtClean="0"/>
              <a:t>Are the children ready for Kindergarten?  </a:t>
            </a:r>
          </a:p>
        </p:txBody>
      </p:sp>
    </p:spTree>
    <p:extLst>
      <p:ext uri="{BB962C8B-B14F-4D97-AF65-F5344CB8AC3E}">
        <p14:creationId xmlns:p14="http://schemas.microsoft.com/office/powerpoint/2010/main" val="42169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smtClean="0"/>
              <a:t>Partnerships</a:t>
            </a:r>
          </a:p>
          <a:p>
            <a:pPr lvl="1"/>
            <a:r>
              <a:rPr lang="en-US" sz="4200" dirty="0" smtClean="0"/>
              <a:t>Strong Rationale &amp; Clear </a:t>
            </a:r>
            <a:r>
              <a:rPr lang="en-US" sz="4200" dirty="0"/>
              <a:t>Objectives</a:t>
            </a:r>
          </a:p>
          <a:p>
            <a:r>
              <a:rPr lang="en-US" dirty="0" smtClean="0"/>
              <a:t>Well articulated model</a:t>
            </a:r>
          </a:p>
          <a:p>
            <a:r>
              <a:rPr lang="en-US" dirty="0" smtClean="0"/>
              <a:t>Flexible funding streams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807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712844"/>
              </p:ext>
            </p:extLst>
          </p:nvPr>
        </p:nvGraphicFramePr>
        <p:xfrm>
          <a:off x="3429000" y="2362200"/>
          <a:ext cx="5143500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3495"/>
                <a:gridCol w="1046747"/>
                <a:gridCol w="1136984"/>
                <a:gridCol w="866274"/>
              </a:tblGrid>
              <a:tr h="2674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Pre-K Surveys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</a:t>
                      </a:r>
                      <a:endParaRPr lang="en-US" sz="2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Schools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Enrolled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0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396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Kindergarten Questionnaire 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106589"/>
              </p:ext>
            </p:extLst>
          </p:nvPr>
        </p:nvGraphicFramePr>
        <p:xfrm>
          <a:off x="152400" y="3429000"/>
          <a:ext cx="8382001" cy="2964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  <a:gridCol w="914400"/>
                <a:gridCol w="990601"/>
              </a:tblGrid>
              <a:tr h="616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is your relationship to the child being enrolled today?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933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or step-mother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933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Father or step father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830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Grandparent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2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relative     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933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Legal guardian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0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536187"/>
              </p:ext>
            </p:extLst>
          </p:nvPr>
        </p:nvGraphicFramePr>
        <p:xfrm>
          <a:off x="609599" y="1676401"/>
          <a:ext cx="8229601" cy="4758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9537"/>
                <a:gridCol w="1155032"/>
                <a:gridCol w="1155032"/>
              </a:tblGrid>
              <a:tr h="1704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highest level of education reached by anyone in the child’s household: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0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school,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0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GED/HS Diploma,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0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0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2 Year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08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4 Year college or more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Education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9022"/>
              </p:ext>
            </p:extLst>
          </p:nvPr>
        </p:nvGraphicFramePr>
        <p:xfrm>
          <a:off x="762000" y="1752599"/>
          <a:ext cx="7848600" cy="4619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5484"/>
                <a:gridCol w="1101558"/>
                <a:gridCol w="1101558"/>
              </a:tblGrid>
              <a:tr h="102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Parents' College Experience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2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many times has this child moved in the last five years?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3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have not moved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50.8%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3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moved once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3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moved twice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3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moved three times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3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moved four or more times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Moved in Past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411431"/>
              </p:ext>
            </p:extLst>
          </p:nvPr>
        </p:nvGraphicFramePr>
        <p:xfrm>
          <a:off x="1066800" y="1371600"/>
          <a:ext cx="7010400" cy="4902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2568"/>
                <a:gridCol w="983916"/>
                <a:gridCol w="983916"/>
              </a:tblGrid>
              <a:tr h="525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Parents' College Experience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College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361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a typical week, how many hours does this child spend with his/her family in activities such as going to the  library, participating in scouts, sports, organized recreation, counseling, volunteer fire department, siblings’ school events, church, family field trips or other activities.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25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doesn’t spend any time doing activities with the family.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25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spends between one(1) or two(2) hours doing activities with the family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3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spends between three(3) or four(4) hours doing activities with the family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25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spends five(5) or more hours doing activities with the family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186771"/>
              </p:ext>
            </p:extLst>
          </p:nvPr>
        </p:nvGraphicFramePr>
        <p:xfrm>
          <a:off x="914400" y="1295400"/>
          <a:ext cx="7315201" cy="4724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1811"/>
                <a:gridCol w="1026695"/>
                <a:gridCol w="1026695"/>
              </a:tblGrid>
              <a:tr h="885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Parents' College Experience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5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many books, magazines (print material) are in this child’s home?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2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are few or none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359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are books, magazines or other printed material in one or two places in the child’s 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309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are printed materials in some rooms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29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almost every room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79.6%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Material in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219044"/>
              </p:ext>
            </p:extLst>
          </p:nvPr>
        </p:nvGraphicFramePr>
        <p:xfrm>
          <a:off x="838200" y="1752601"/>
          <a:ext cx="7467600" cy="4509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1432"/>
                <a:gridCol w="1048084"/>
                <a:gridCol w="1048084"/>
              </a:tblGrid>
              <a:tr h="75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Parents' College Experience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often do you or another adult read with this child?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123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never reads with me or another adult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read with me or another adult 3 or less times a week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reads with me or another adult 4-6 times a week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reads with me or other adults 7 or more times a week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Parent/Adult Reads to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286858"/>
              </p:ext>
            </p:extLst>
          </p:nvPr>
        </p:nvGraphicFramePr>
        <p:xfrm>
          <a:off x="685800" y="1600200"/>
          <a:ext cx="7696199" cy="464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5863"/>
                <a:gridCol w="1080168"/>
                <a:gridCol w="1080168"/>
              </a:tblGrid>
              <a:tr h="1162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Parents' College Experience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62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Which best describes your reading habits( not this child’s habits):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rarely read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read for work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read for pleasure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74.9%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have some difficulty reading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Reading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began….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from Birth</a:t>
            </a:r>
          </a:p>
          <a:p>
            <a:r>
              <a:rPr lang="en-US" dirty="0" smtClean="0"/>
              <a:t>Reading in Lyons</a:t>
            </a:r>
          </a:p>
          <a:p>
            <a:r>
              <a:rPr lang="en-US" dirty="0" smtClean="0"/>
              <a:t>Safe Schools Healthy Students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3742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need a program….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can be recognized across communities</a:t>
            </a:r>
          </a:p>
          <a:p>
            <a:r>
              <a:rPr lang="en-US" dirty="0" smtClean="0"/>
              <a:t>That is approachable for a broad range of audiences</a:t>
            </a:r>
          </a:p>
          <a:p>
            <a:r>
              <a:rPr lang="en-US" dirty="0" smtClean="0"/>
              <a:t>That builds foundational experiences for family literacy- </a:t>
            </a:r>
          </a:p>
          <a:p>
            <a:pPr lvl="1"/>
            <a:r>
              <a:rPr lang="en-US" dirty="0" smtClean="0"/>
              <a:t>enhancing background knowledge</a:t>
            </a:r>
          </a:p>
          <a:p>
            <a:pPr lvl="1"/>
            <a:r>
              <a:rPr lang="en-US" dirty="0" smtClean="0"/>
              <a:t>increasing vocabulary</a:t>
            </a:r>
          </a:p>
          <a:p>
            <a:pPr lvl="1"/>
            <a:r>
              <a:rPr lang="en-US" dirty="0" smtClean="0"/>
              <a:t>equipping parents with skills that can transfer to the home</a:t>
            </a:r>
          </a:p>
          <a:p>
            <a:r>
              <a:rPr lang="en-US" dirty="0" smtClean="0"/>
              <a:t>Particularly comfortable for people without college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smtClean="0"/>
              <a:t>Partnerships</a:t>
            </a:r>
          </a:p>
          <a:p>
            <a:r>
              <a:rPr lang="en-US" dirty="0" smtClean="0"/>
              <a:t>Strong Rationale &amp; Clear </a:t>
            </a:r>
            <a:r>
              <a:rPr lang="en-US" dirty="0"/>
              <a:t>Objectives</a:t>
            </a:r>
          </a:p>
          <a:p>
            <a:pPr lvl="1"/>
            <a:r>
              <a:rPr lang="en-US" sz="4200" dirty="0" smtClean="0"/>
              <a:t>Well articulated model</a:t>
            </a:r>
          </a:p>
          <a:p>
            <a:r>
              <a:rPr lang="en-US" dirty="0" smtClean="0"/>
              <a:t>Flexible funding streams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971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as the Hub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5541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858000" y="838200"/>
            <a:ext cx="1819451" cy="1819451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1615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as the Hub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37499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781800" y="838200"/>
            <a:ext cx="1819451" cy="1819451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944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OCR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30960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0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Participants….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61322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41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 Center Allows 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populations</a:t>
            </a:r>
          </a:p>
          <a:p>
            <a:r>
              <a:rPr lang="en-US" dirty="0" smtClean="0"/>
              <a:t>Additional services</a:t>
            </a:r>
          </a:p>
          <a:p>
            <a:r>
              <a:rPr lang="en-US" dirty="0"/>
              <a:t>Data collection</a:t>
            </a:r>
          </a:p>
          <a:p>
            <a:r>
              <a:rPr lang="en-US" dirty="0" smtClean="0"/>
              <a:t>Fiscal sponsorship</a:t>
            </a:r>
          </a:p>
          <a:p>
            <a:r>
              <a:rPr lang="en-US" dirty="0" smtClean="0"/>
              <a:t>Grant application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Parenting Classes– OCR as an entry ramp to parenting classes.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Incredible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4800" indent="-304800">
              <a:spcBef>
                <a:spcPct val="0"/>
              </a:spcBef>
              <a:defRPr/>
            </a:pPr>
            <a:r>
              <a:rPr lang="en-US" altLang="en-US" dirty="0"/>
              <a:t>Evidenced Based Program</a:t>
            </a:r>
          </a:p>
          <a:p>
            <a:pPr marL="304800" indent="-304800">
              <a:defRPr/>
            </a:pPr>
            <a:r>
              <a:rPr lang="en-US" altLang="en-US" dirty="0"/>
              <a:t>Infant, Toddler &amp; Pre-K Versions</a:t>
            </a:r>
          </a:p>
          <a:p>
            <a:pPr marL="304800" indent="-304800">
              <a:defRPr/>
            </a:pPr>
            <a:r>
              <a:rPr lang="en-US" altLang="en-US" dirty="0"/>
              <a:t>Available for parents, classroom teachers &amp; teacher assistants</a:t>
            </a:r>
          </a:p>
          <a:p>
            <a:pPr marL="304800" indent="-304800">
              <a:defRPr/>
            </a:pPr>
            <a:r>
              <a:rPr lang="en-US" altLang="en-US" dirty="0"/>
              <a:t>Builds a systems of supports and positive behaviors &amp; a pyramid of support</a:t>
            </a:r>
          </a:p>
          <a:p>
            <a:pPr marL="304800" indent="-304800">
              <a:defRPr/>
            </a:pPr>
            <a:r>
              <a:rPr lang="en-US" altLang="en-US" dirty="0"/>
              <a:t>Vignettes are viewed and discussed</a:t>
            </a:r>
          </a:p>
          <a:p>
            <a:pPr marL="304800" indent="-304800">
              <a:defRPr/>
            </a:pPr>
            <a:r>
              <a:rPr lang="en-US" altLang="en-US" dirty="0"/>
              <a:t>A text book is provided for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551863" y="6442075"/>
            <a:ext cx="287337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>
              <a:defRPr/>
            </a:pPr>
            <a:fld id="{81B811AD-698B-4DC2-81FC-605421C5C624}" type="slidenum">
              <a:rPr lang="en-US" alt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Arial" charset="0"/>
              </a:rPr>
              <a:pPr algn="r">
                <a:defRPr/>
              </a:pPr>
              <a:t>28</a:t>
            </a:fld>
            <a:endParaRPr lang="en-US" altLang="en-US" sz="1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385175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dirty="0" smtClean="0">
                <a:latin typeface="Impact" pitchFamily="34" charset="0"/>
                <a:sym typeface="Impact" pitchFamily="34" charset="0"/>
              </a:rPr>
              <a:t>I.Y. &amp; E.G.G.</a:t>
            </a:r>
            <a:br>
              <a:rPr lang="en-US" altLang="en-US" dirty="0" smtClean="0">
                <a:latin typeface="Impact" pitchFamily="34" charset="0"/>
                <a:sym typeface="Impact" pitchFamily="34" charset="0"/>
              </a:rPr>
            </a:br>
            <a:r>
              <a:rPr lang="en-US" altLang="en-US" dirty="0" smtClean="0">
                <a:latin typeface="Impact" pitchFamily="34" charset="0"/>
                <a:sym typeface="Impact" pitchFamily="34" charset="0"/>
              </a:rPr>
              <a:t>Parenting Classes</a:t>
            </a:r>
          </a:p>
        </p:txBody>
      </p:sp>
      <p:graphicFrame>
        <p:nvGraphicFramePr>
          <p:cNvPr id="7173" name="Chart 1"/>
          <p:cNvGraphicFramePr>
            <a:graphicFrameLocks/>
          </p:cNvGraphicFramePr>
          <p:nvPr/>
        </p:nvGraphicFramePr>
        <p:xfrm>
          <a:off x="282575" y="2082800"/>
          <a:ext cx="8462963" cy="457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4" imgW="8468078" imgH="4572396" progId="Excel.Chart.8">
                  <p:embed/>
                </p:oleObj>
              </mc:Choice>
              <mc:Fallback>
                <p:oleObj r:id="rId4" imgW="8468078" imgH="457239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2082800"/>
                        <a:ext cx="8462963" cy="457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081754"/>
              </p:ext>
            </p:extLst>
          </p:nvPr>
        </p:nvGraphicFramePr>
        <p:xfrm>
          <a:off x="6019800" y="344488"/>
          <a:ext cx="2674938" cy="19415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9013"/>
                <a:gridCol w="455308"/>
                <a:gridCol w="512222"/>
                <a:gridCol w="398395"/>
              </a:tblGrid>
              <a:tr h="298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13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Certificates IY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44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Certificates Egg &amp; IY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Participants IY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8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Participants Egg &amp; IY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52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smtClean="0"/>
              <a:t>Partnerships</a:t>
            </a:r>
          </a:p>
          <a:p>
            <a:r>
              <a:rPr lang="en-US" dirty="0" smtClean="0"/>
              <a:t>Strong Rationale &amp; Clear </a:t>
            </a:r>
            <a:r>
              <a:rPr lang="en-US" dirty="0"/>
              <a:t>Objectives</a:t>
            </a:r>
          </a:p>
          <a:p>
            <a:r>
              <a:rPr lang="en-US" sz="2800" dirty="0" smtClean="0"/>
              <a:t>Well articulated model</a:t>
            </a:r>
          </a:p>
          <a:p>
            <a:pPr lvl="1"/>
            <a:r>
              <a:rPr lang="en-US" sz="4200" dirty="0" smtClean="0"/>
              <a:t>Flexible funding streams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with a clear understanding of the Our Community Reads model</a:t>
            </a:r>
          </a:p>
          <a:p>
            <a:r>
              <a:rPr lang="en-US" dirty="0" smtClean="0"/>
              <a:t>Appreciate the value and effectiveness of services already being offered</a:t>
            </a:r>
          </a:p>
          <a:p>
            <a:r>
              <a:rPr lang="en-US" dirty="0" smtClean="0"/>
              <a:t>Understand the importance of engagement &amp; outreach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731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 Far….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&amp; Literacy Volunteers Regular Budgets</a:t>
            </a:r>
          </a:p>
          <a:p>
            <a:r>
              <a:rPr lang="en-US" dirty="0" smtClean="0"/>
              <a:t>UPK Allocation &amp; Priority Grants</a:t>
            </a:r>
          </a:p>
          <a:p>
            <a:r>
              <a:rPr lang="en-US" dirty="0" smtClean="0"/>
              <a:t>RACF Wayne County Endowment Fund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CCLC Grants</a:t>
            </a:r>
          </a:p>
          <a:p>
            <a:r>
              <a:rPr lang="en-US" dirty="0" smtClean="0"/>
              <a:t>SSHS Grants</a:t>
            </a:r>
          </a:p>
          <a:p>
            <a:r>
              <a:rPr lang="en-US" dirty="0" smtClean="0"/>
              <a:t>Fiscal Partnership– sponsorship from businesses</a:t>
            </a:r>
          </a:p>
          <a:p>
            <a:r>
              <a:rPr lang="en-US" dirty="0" smtClean="0"/>
              <a:t>Individual donors</a:t>
            </a:r>
          </a:p>
          <a:p>
            <a:r>
              <a:rPr lang="en-US" dirty="0" smtClean="0"/>
              <a:t>Foundation Aid,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smtClean="0"/>
              <a:t>Partnerships</a:t>
            </a:r>
          </a:p>
          <a:p>
            <a:r>
              <a:rPr lang="en-US" dirty="0" smtClean="0"/>
              <a:t>Strong Rationale &amp; Clear </a:t>
            </a:r>
            <a:r>
              <a:rPr lang="en-US" dirty="0"/>
              <a:t>Objectives</a:t>
            </a:r>
          </a:p>
          <a:p>
            <a:r>
              <a:rPr lang="en-US" dirty="0" smtClean="0"/>
              <a:t>Well articulated model</a:t>
            </a:r>
          </a:p>
          <a:p>
            <a:r>
              <a:rPr lang="en-US" dirty="0" smtClean="0"/>
              <a:t>Flexible funding streams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357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(maybe often)….</a:t>
            </a:r>
          </a:p>
          <a:p>
            <a:pPr lvl="1"/>
            <a:r>
              <a:rPr lang="en-US" dirty="0" smtClean="0"/>
              <a:t>Academics can eclipse rather than enlighten</a:t>
            </a:r>
          </a:p>
          <a:p>
            <a:pPr lvl="1"/>
            <a:r>
              <a:rPr lang="en-US" dirty="0" smtClean="0"/>
              <a:t>Schools are focused on school</a:t>
            </a:r>
          </a:p>
          <a:p>
            <a:pPr lvl="1"/>
            <a:r>
              <a:rPr lang="en-US" dirty="0" smtClean="0"/>
              <a:t>Agencies frequent silos\</a:t>
            </a:r>
          </a:p>
          <a:p>
            <a:r>
              <a:rPr lang="en-US" dirty="0" smtClean="0"/>
              <a:t>So…</a:t>
            </a:r>
          </a:p>
          <a:p>
            <a:pPr lvl="1"/>
            <a:r>
              <a:rPr lang="en-US" dirty="0" smtClean="0"/>
              <a:t>Engagement is critical</a:t>
            </a:r>
          </a:p>
          <a:p>
            <a:pPr lvl="1"/>
            <a:r>
              <a:rPr lang="en-US" dirty="0" smtClean="0"/>
              <a:t>Lead, do not wait to be led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to Drive a Perfectly Good Honda Civic into the </a:t>
            </a:r>
            <a:r>
              <a:rPr lang="en-US" dirty="0" smtClean="0"/>
              <a:t>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…or the work and its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Stories of Success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212504"/>
              </p:ext>
            </p:extLst>
          </p:nvPr>
        </p:nvGraphicFramePr>
        <p:xfrm>
          <a:off x="457200" y="1752601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6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Hula-Hoops</a:t>
            </a:r>
            <a:r>
              <a:rPr lang="en-US" dirty="0"/>
              <a:t>, Yogurt and Frozen, Oh </a:t>
            </a:r>
            <a:r>
              <a:rPr lang="en-US" dirty="0" smtClean="0"/>
              <a:t>My!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…or what Our Community Reads looks like in Newark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it’s So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Early Literacy</a:t>
            </a:r>
          </a:p>
          <a:p>
            <a:r>
              <a:rPr lang="en-US" dirty="0" smtClean="0"/>
              <a:t>Book Ownership</a:t>
            </a:r>
          </a:p>
          <a:p>
            <a:r>
              <a:rPr lang="en-US" dirty="0" smtClean="0"/>
              <a:t>Strengthen Community Connections</a:t>
            </a:r>
          </a:p>
          <a:p>
            <a:r>
              <a:rPr lang="en-US" dirty="0" smtClean="0"/>
              <a:t>Exposing new faces to the wonders of the public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OCR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Events</a:t>
            </a:r>
          </a:p>
          <a:p>
            <a:pPr lvl="1"/>
            <a:r>
              <a:rPr lang="en-US" dirty="0" smtClean="0"/>
              <a:t>PJ </a:t>
            </a:r>
            <a:r>
              <a:rPr lang="en-US" dirty="0" err="1" smtClean="0"/>
              <a:t>Storytimes</a:t>
            </a:r>
            <a:r>
              <a:rPr lang="en-US" dirty="0" smtClean="0"/>
              <a:t>, regular </a:t>
            </a:r>
            <a:r>
              <a:rPr lang="en-US" dirty="0" err="1" smtClean="0"/>
              <a:t>storytimes</a:t>
            </a:r>
            <a:endParaRPr lang="en-US" dirty="0" smtClean="0"/>
          </a:p>
          <a:p>
            <a:pPr lvl="1"/>
            <a:r>
              <a:rPr lang="en-US" dirty="0" smtClean="0"/>
              <a:t>General library programs you’re already doing</a:t>
            </a:r>
          </a:p>
          <a:p>
            <a:r>
              <a:rPr lang="en-US" dirty="0" smtClean="0"/>
              <a:t>School Events</a:t>
            </a:r>
          </a:p>
          <a:p>
            <a:pPr lvl="1"/>
            <a:r>
              <a:rPr lang="en-US" dirty="0" smtClean="0"/>
              <a:t>Open houses, standalone events, weekly school readers</a:t>
            </a:r>
          </a:p>
          <a:p>
            <a:r>
              <a:rPr lang="en-US" dirty="0" smtClean="0"/>
              <a:t>Community Events</a:t>
            </a:r>
          </a:p>
          <a:p>
            <a:pPr lvl="1"/>
            <a:r>
              <a:rPr lang="en-US" dirty="0" smtClean="0"/>
              <a:t>Local businesses and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School and Community Events</a:t>
            </a:r>
            <a:endParaRPr lang="en-US" dirty="0"/>
          </a:p>
        </p:txBody>
      </p:sp>
      <p:pic>
        <p:nvPicPr>
          <p:cNvPr id="4" name="Content Placeholder 3" descr="bow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295400"/>
            <a:ext cx="2971800" cy="2228851"/>
          </a:xfrm>
        </p:spPr>
      </p:pic>
      <p:pic>
        <p:nvPicPr>
          <p:cNvPr id="5" name="Picture 4" descr="p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219200"/>
            <a:ext cx="2971800" cy="2219563"/>
          </a:xfrm>
          <a:prstGeom prst="rect">
            <a:avLst/>
          </a:prstGeom>
        </p:spPr>
      </p:pic>
      <p:pic>
        <p:nvPicPr>
          <p:cNvPr id="6" name="Picture 5" descr="raspberry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962400"/>
            <a:ext cx="2895600" cy="2171700"/>
          </a:xfrm>
          <a:prstGeom prst="rect">
            <a:avLst/>
          </a:prstGeom>
        </p:spPr>
      </p:pic>
      <p:pic>
        <p:nvPicPr>
          <p:cNvPr id="7" name="Picture 6" descr="perki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3962400"/>
            <a:ext cx="2946400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505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 School Pool Luau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172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Raspberry’s Frozen Yogurt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35052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Rosebowl</a:t>
            </a:r>
            <a:r>
              <a:rPr lang="en-US" dirty="0" smtClean="0"/>
              <a:t> Lanes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6172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Perkins School Grade Level Night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is best!</a:t>
            </a:r>
          </a:p>
          <a:p>
            <a:pPr lvl="1"/>
            <a:r>
              <a:rPr lang="en-US" dirty="0" smtClean="0"/>
              <a:t>Easy to organize and adapt to large/small crowds</a:t>
            </a:r>
          </a:p>
          <a:p>
            <a:pPr lvl="1"/>
            <a:r>
              <a:rPr lang="en-US" dirty="0" smtClean="0"/>
              <a:t>Entice them with what’s important, leave out the bells and whistles</a:t>
            </a:r>
          </a:p>
          <a:p>
            <a:pPr lvl="2"/>
            <a:r>
              <a:rPr lang="en-US" dirty="0" err="1" smtClean="0"/>
              <a:t>Storytime</a:t>
            </a:r>
            <a:endParaRPr lang="en-US" dirty="0" smtClean="0"/>
          </a:p>
          <a:p>
            <a:pPr lvl="2"/>
            <a:r>
              <a:rPr lang="en-US" dirty="0" smtClean="0"/>
              <a:t>Free Books</a:t>
            </a:r>
          </a:p>
          <a:p>
            <a:pPr lvl="2"/>
            <a:r>
              <a:rPr lang="en-US" dirty="0" smtClean="0"/>
              <a:t>Craft/Activity</a:t>
            </a:r>
          </a:p>
          <a:p>
            <a:pPr lvl="2"/>
            <a:r>
              <a:rPr lang="en-US" dirty="0" smtClean="0"/>
              <a:t>Snack (if possible)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OCR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73401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5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Personnel</a:t>
            </a:r>
          </a:p>
          <a:p>
            <a:r>
              <a:rPr lang="en-US" dirty="0" smtClean="0"/>
              <a:t>Rotary and other service clubs	</a:t>
            </a:r>
          </a:p>
          <a:p>
            <a:pPr marL="742950" lvl="2" indent="-342900"/>
            <a:r>
              <a:rPr lang="en-US" dirty="0" smtClean="0"/>
              <a:t>They value literacy and love volunteering</a:t>
            </a:r>
          </a:p>
          <a:p>
            <a:r>
              <a:rPr lang="en-US" dirty="0" smtClean="0"/>
              <a:t>Chamber of Commerce</a:t>
            </a:r>
          </a:p>
          <a:p>
            <a:r>
              <a:rPr lang="en-US" dirty="0" smtClean="0"/>
              <a:t>Mailings/Phone Calls</a:t>
            </a:r>
          </a:p>
          <a:p>
            <a:r>
              <a:rPr lang="en-US" dirty="0" smtClean="0"/>
              <a:t>Sandwich Board</a:t>
            </a:r>
          </a:p>
          <a:p>
            <a:pPr lvl="1"/>
            <a:r>
              <a:rPr lang="en-US" dirty="0" smtClean="0"/>
              <a:t>For month-long display at business sponsors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Need to Start OCR in Your Community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Team Leader- coordinates it all and serves as the main contact person</a:t>
            </a:r>
          </a:p>
          <a:p>
            <a:pPr lvl="1"/>
            <a:r>
              <a:rPr lang="en-US" dirty="0" smtClean="0"/>
              <a:t>Volunteers- brainstorm ideas, help plan and run programs, recruit sponsors/volunteers</a:t>
            </a:r>
          </a:p>
          <a:p>
            <a:r>
              <a:rPr lang="en-US" dirty="0" smtClean="0"/>
              <a:t>Contacts at schools</a:t>
            </a:r>
          </a:p>
          <a:p>
            <a:pPr lvl="1"/>
            <a:r>
              <a:rPr lang="en-US" dirty="0" smtClean="0"/>
              <a:t>Principals, Superintendent, Librarians, Teachers</a:t>
            </a:r>
          </a:p>
          <a:p>
            <a:r>
              <a:rPr lang="en-US" dirty="0" smtClean="0"/>
              <a:t>Library programs </a:t>
            </a:r>
          </a:p>
          <a:p>
            <a:pPr lvl="1"/>
            <a:r>
              <a:rPr lang="en-US" dirty="0" smtClean="0"/>
              <a:t>You’re already doing these!</a:t>
            </a:r>
          </a:p>
          <a:p>
            <a:r>
              <a:rPr lang="en-US" dirty="0" smtClean="0"/>
              <a:t>Books, craft supplies, snacks</a:t>
            </a:r>
          </a:p>
          <a:p>
            <a:pPr lvl="1"/>
            <a:r>
              <a:rPr lang="en-US" dirty="0" smtClean="0"/>
              <a:t>Donations, Literacy Volunteers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066800"/>
            <a:ext cx="4038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Feel free to contact us!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Krystina</a:t>
            </a:r>
            <a:r>
              <a:rPr lang="en-US" sz="2400" dirty="0" smtClean="0"/>
              <a:t> </a:t>
            </a:r>
            <a:r>
              <a:rPr lang="en-US" sz="2400" dirty="0" err="1" smtClean="0"/>
              <a:t>Hardter</a:t>
            </a:r>
            <a:endParaRPr lang="en-US" sz="2400" dirty="0" smtClean="0"/>
          </a:p>
          <a:p>
            <a:r>
              <a:rPr lang="en-US" sz="2400" dirty="0" smtClean="0"/>
              <a:t>Youth Services Director</a:t>
            </a:r>
          </a:p>
          <a:p>
            <a:r>
              <a:rPr lang="en-US" sz="2400" dirty="0" smtClean="0"/>
              <a:t>Newark Public Library</a:t>
            </a:r>
          </a:p>
          <a:p>
            <a:r>
              <a:rPr lang="en-US" sz="2400" dirty="0" smtClean="0">
                <a:hlinkClick r:id="rId2"/>
              </a:rPr>
              <a:t>khardter@pls-net.org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0574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Caitlin </a:t>
            </a:r>
            <a:r>
              <a:rPr lang="en-US" sz="2400" dirty="0" err="1" smtClean="0"/>
              <a:t>Simonse</a:t>
            </a:r>
            <a:endParaRPr lang="en-US" sz="2400" dirty="0" smtClean="0"/>
          </a:p>
          <a:p>
            <a:r>
              <a:rPr lang="en-US" sz="2400" dirty="0" smtClean="0"/>
              <a:t>Youth Services Librarian</a:t>
            </a:r>
          </a:p>
          <a:p>
            <a:r>
              <a:rPr lang="en-US" sz="2400" dirty="0" smtClean="0"/>
              <a:t>Newark Public Library</a:t>
            </a:r>
          </a:p>
          <a:p>
            <a:r>
              <a:rPr lang="en-US" sz="2400" dirty="0" smtClean="0"/>
              <a:t>csimonse@pls-net.org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Pouring Gas on a Fire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…..Rationale, Resources &amp; Program Structure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4343399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96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smtClean="0"/>
              <a:t>Partnerships</a:t>
            </a:r>
          </a:p>
          <a:p>
            <a:r>
              <a:rPr lang="en-US" dirty="0" smtClean="0"/>
              <a:t>Strong Rationale &amp; Clear </a:t>
            </a:r>
            <a:r>
              <a:rPr lang="en-US" dirty="0"/>
              <a:t>Objectives</a:t>
            </a:r>
          </a:p>
          <a:p>
            <a:r>
              <a:rPr lang="en-US" dirty="0" smtClean="0"/>
              <a:t>Well articulated model</a:t>
            </a:r>
          </a:p>
          <a:p>
            <a:r>
              <a:rPr lang="en-US" dirty="0" smtClean="0"/>
              <a:t>Flexible funding streams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787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600" dirty="0"/>
              <a:t>Creative </a:t>
            </a:r>
            <a:r>
              <a:rPr lang="en-US" sz="4600" dirty="0" smtClean="0"/>
              <a:t>Partnerships</a:t>
            </a:r>
          </a:p>
          <a:p>
            <a:r>
              <a:rPr lang="en-US" dirty="0" smtClean="0"/>
              <a:t>Strong Rationale &amp; Clear </a:t>
            </a:r>
            <a:r>
              <a:rPr lang="en-US" dirty="0"/>
              <a:t>Objectives</a:t>
            </a:r>
          </a:p>
          <a:p>
            <a:r>
              <a:rPr lang="en-US" dirty="0" smtClean="0"/>
              <a:t>Well articulated model</a:t>
            </a:r>
          </a:p>
          <a:p>
            <a:r>
              <a:rPr lang="en-US" dirty="0" smtClean="0"/>
              <a:t>Flexible funding streams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71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Childhood Think Tank (2012)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SSHS grant– Family Educator</a:t>
            </a:r>
          </a:p>
          <a:p>
            <a:r>
              <a:rPr lang="en-US" dirty="0" smtClean="0"/>
              <a:t>25-35 people </a:t>
            </a:r>
          </a:p>
          <a:p>
            <a:r>
              <a:rPr lang="en-US" dirty="0" smtClean="0"/>
              <a:t>Represent a cross section of partners</a:t>
            </a:r>
          </a:p>
          <a:p>
            <a:r>
              <a:rPr lang="en-US" dirty="0" smtClean="0"/>
              <a:t>Discussed essential questions </a:t>
            </a:r>
          </a:p>
          <a:p>
            <a:r>
              <a:rPr lang="en-US" dirty="0" smtClean="0"/>
              <a:t>Brainstormed program ideas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0800" y="4343400"/>
            <a:ext cx="1819451" cy="181945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368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sz="2800" dirty="0"/>
              <a:t>Lake Ontario ABCD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/>
              <a:t>Literacy Volunteers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/>
              <a:t>Head Start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 smtClean="0"/>
              <a:t>Parent Teacher Associations 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 smtClean="0"/>
              <a:t>Sodus Central School District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/>
              <a:t>Sodus Community Library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/>
              <a:t>SSHS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 err="1"/>
              <a:t>WayneCAP</a:t>
            </a:r>
            <a:endParaRPr lang="en-US" altLang="en-US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/>
              <a:t>Wayne County Dept. of Aging &amp; Youth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en-US" sz="2800" dirty="0"/>
              <a:t>21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 Century Community Learning Centers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0" y="1524000"/>
            <a:ext cx="2886251" cy="304800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572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1537</Words>
  <Application>Microsoft Office PowerPoint</Application>
  <PresentationFormat>On-screen Show (4:3)</PresentationFormat>
  <Paragraphs>418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Flow</vt:lpstr>
      <vt:lpstr>Microsoft Excel Chart</vt:lpstr>
      <vt:lpstr>OUR COMMUNITY READS</vt:lpstr>
      <vt:lpstr>How it all began….</vt:lpstr>
      <vt:lpstr>OBJECTIVES</vt:lpstr>
      <vt:lpstr>Components of OCR</vt:lpstr>
      <vt:lpstr>Pouring Gas on a Fire</vt:lpstr>
      <vt:lpstr>Program Success</vt:lpstr>
      <vt:lpstr>Program Success</vt:lpstr>
      <vt:lpstr>Early Childhood Think Tank (2012)</vt:lpstr>
      <vt:lpstr>Partners</vt:lpstr>
      <vt:lpstr>Wayne County Partnership for Strengthening Families (Fall 2013)</vt:lpstr>
      <vt:lpstr>2013 into 2014 …Very Messy….</vt:lpstr>
      <vt:lpstr>Program Success</vt:lpstr>
      <vt:lpstr>Kindergarten Questionnaire </vt:lpstr>
      <vt:lpstr>Parent Education Level</vt:lpstr>
      <vt:lpstr>Moved in Past 5 Years</vt:lpstr>
      <vt:lpstr>Family Activity</vt:lpstr>
      <vt:lpstr>Reading Material in Home</vt:lpstr>
      <vt:lpstr>Parent/Adult Reads to Child</vt:lpstr>
      <vt:lpstr>Parent Reading Habits</vt:lpstr>
      <vt:lpstr>So we need a program….</vt:lpstr>
      <vt:lpstr>Program Success</vt:lpstr>
      <vt:lpstr>Library as the Hub</vt:lpstr>
      <vt:lpstr>School as the Hub</vt:lpstr>
      <vt:lpstr>OCR MODEL</vt:lpstr>
      <vt:lpstr>Number of Participants….</vt:lpstr>
      <vt:lpstr>Strong Center Allows for Growth</vt:lpstr>
      <vt:lpstr>Incredible Years</vt:lpstr>
      <vt:lpstr>I.Y. &amp; E.G.G. Parenting Classes</vt:lpstr>
      <vt:lpstr>Program Success</vt:lpstr>
      <vt:lpstr>Funding So Far….</vt:lpstr>
      <vt:lpstr>Program Success</vt:lpstr>
      <vt:lpstr>Key Learning</vt:lpstr>
      <vt:lpstr>How to Drive a Perfectly Good Honda Civic into the Ground</vt:lpstr>
      <vt:lpstr>Stories of Success</vt:lpstr>
      <vt:lpstr>Hula-Hoops, Yogurt and Frozen, Oh My!</vt:lpstr>
      <vt:lpstr>Why it’s So Great</vt:lpstr>
      <vt:lpstr>Components of OCR</vt:lpstr>
      <vt:lpstr>School and Community Events</vt:lpstr>
      <vt:lpstr>Simple Program Style</vt:lpstr>
      <vt:lpstr>Promotion</vt:lpstr>
      <vt:lpstr>What You Need to Start OCR in Your Community </vt:lpstr>
      <vt:lpstr>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Hula-Hoops, Yogurt and Frozen, Oh My!</dc:title>
  <dc:creator>Staff</dc:creator>
  <cp:lastModifiedBy>Meeting Room</cp:lastModifiedBy>
  <cp:revision>30</cp:revision>
  <cp:lastPrinted>2015-02-17T19:48:19Z</cp:lastPrinted>
  <dcterms:created xsi:type="dcterms:W3CDTF">2015-02-05T16:57:40Z</dcterms:created>
  <dcterms:modified xsi:type="dcterms:W3CDTF">2015-02-20T17:02:47Z</dcterms:modified>
</cp:coreProperties>
</file>