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8" r:id="rId14"/>
    <p:sldId id="290" r:id="rId15"/>
    <p:sldId id="272" r:id="rId16"/>
    <p:sldId id="274" r:id="rId17"/>
    <p:sldId id="275" r:id="rId18"/>
    <p:sldId id="276" r:id="rId19"/>
    <p:sldId id="278" r:id="rId20"/>
    <p:sldId id="279" r:id="rId21"/>
    <p:sldId id="285" r:id="rId22"/>
    <p:sldId id="280" r:id="rId23"/>
    <p:sldId id="281" r:id="rId24"/>
    <p:sldId id="282" r:id="rId25"/>
    <p:sldId id="283" r:id="rId26"/>
    <p:sldId id="286" r:id="rId27"/>
    <p:sldId id="288" r:id="rId28"/>
    <p:sldId id="284" r:id="rId29"/>
    <p:sldId id="289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562A3-B395-4B8A-9CA1-E78BB5886F1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8C79C-37B2-4955-8EF7-EA6515C4B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C79C-37B2-4955-8EF7-EA6515C4B45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FB5FE48-5998-4F3B-9186-4573B42D3848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15CE42F-8802-439D-B51F-31D525ED35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062912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A Stroll Through JOBNOW!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8100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By: Chris Finger</a:t>
            </a:r>
          </a:p>
          <a:p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600414" cy="4876800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620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6248400" cy="5283735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6477000" cy="5334000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 The Interview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22" y="1524000"/>
            <a:ext cx="900172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Resources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749" y="2087562"/>
            <a:ext cx="844969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14386"/>
            <a:ext cx="8377954" cy="506261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8458200" cy="5325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Interview Coach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43200"/>
            <a:ext cx="8531116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DJAPsDASIAAhEBAxEB/8QAGgABAQADAQEAAAAAAAAAAAAAAAIBBAUDBv/EAEIQAAEEAQEEBgYFCAsAAAAAAAABAgMRBAUGEiExE0FRYXGRFSIygaGxFDNCUtEHFnKCssHh8CM0RFNiZHSDk6LS/8QAGgEBAAMBAQEAAAAAAAAAAAAAAAECBAMFBv/EAC4RAAICAQEECQQDAQAAAAAAAAARAQIDEhMhMZEEQVFSYYHR4fAUcaHBIjKxBf/aAAwDAQACEQMRAD8A9QAfBH24AAAAAAAAAAAAAAAAAAAAAAAAAAAAAAAAAAAAAAAAAAAAABgEgyDAAMgwADIMAAyDAAMgwADIMAAyDAAMgwADIMAAyDAAMgwADIMAAyDAAMgwADIMAAxYsmxZKIKsWTYsIFWLJsWECrFk2LCBViybFhAqxZNiwgVYsmxYQKsWTYsIG1p8CZebDjXXSqrUXsVUWl86NflwVKXrQ7GzUCRyyapPwx8RquRV+06uSefmqHFVyuVXLzVbU0XxacNbTxl8t3ucKZNWW1Y4Que/2KsWTYszo7lWLJsWECrFk2LCBViybFhAqxZNiwgVYsmxYQKsWTYsIE2LIsWWRVl2LIsWEGXYsixYQZdiyLFhBl2LIsWEGXYsixYQZdiyLFhBl2dfRdElz6mnVYsVOKuXgr/Du7y9nNIZl3l5aJ9HYvqtXk9U5qvchjV9Xm1SdMLBRUx1cjGtbwWXx7u7z7vRw9GpjpGXNvfCO32MGXpF73nFi3LjPZ7jXdUimjZp+nojcKJebeT1/D5rxNB2DNFEkuTWOx3spJwc7wbz9/BO86s6Y2zsLEY1k+pPS0e5LSNO1E/lV+BwJppJ5XSzyOkkdzc5eKkdLhWeXfbsjhHh7RzJ6LLqse6vbPGfH3/AvssWRYswI2suxZFiyESy7FkWLCDLsWRYsIMuxZFiwgy7FkWLCDLsWRYsIMmxZFiy6KMuxZFiwgy7FkWLCDLsWRYsIMuxZFiwgy7FkWLCDLsWRYsIM+qhyN/Y6RIV9aNiseidXrcfgpzdl3MTWYt/nuu3fGvws1NK1FcGZySN6TGlTdmj7U7U7yMljsDLZJjS7zLSSCVPtJ1e/qVD0pz6tnl7iiY+3X5nnxh07TF3nMT+vI6212PIzPbk8VjlajUXsVOr9/mcKz7CTKg1bZ+eaRqNqN28n3HtS+Hw8z4yyv8A0cVYybSs7rby3QMlpx6LRvruLsWRYs89G5l2LIsWEGXYsixYQZdiyLFhBl2LIsWEGXYsixYQZdiyLFhBkWLIsWXRRl2LIsWEGXYsixYQZdiyLFhBl2LIsWEGXYsixYQZu4GBk571bjMtG+05y01vip7Z2Hj6dJ0WRLLLNSKrY27jU/WW79yGjj5U+M/fx5nxuXmrVq/E6uPqmsy40s6PR8ESes+SNqp4cuJswxhmqmJ1fZxycGXNOaLOJjTy/UnIc9irbU3U7FdZnpl6Po95FZe8iXyXu/nqQ3/T+Wv2MRf9lB+cGcnsrAz9GFpTRh788vcvry9yOfsR9LlXATBxmvWNXb8qtRVV7uzwSk8Txdh5TI+kkgkjZ96RN1Pieztb1Ob1Uy5OPVGiJ8kNOeSZ8i/SHyOkTn0iqqp5jJOO0NzK3dnqMcXrKUR19voesE8MddLitm7d6RyL7qXh8Tf1LT4EwItRwFf0D1p0b1tWLy5+PA5ePDLkzNhgYr5HckQ7Gr5MOJpsOkwPSR7F3pnt5Xd15/I6YaxbFebxuiN09b+cTnlmYy1ik73vjwONYsixZiRrZdiyLFhBl2LIsWEGXYsixYQZdiyLFhBl2LIsWEGRYsixZdFWXYsixYQZdiyLFhBl2LIsWEGXYsixYQZdiyLCWqoiIqqvBEROYRDLs3tN1XMwf6PGcjmuX6tzbRV7us8X4E8LUdlLHjoqWiSupy/qpa/AYGY7Ts1s8W5LuoqclRFRey0tDvjrfFeJmdPzsON5rkpMRGo6y7QtVVTJ0vHc5FpfH3opj0/iJxZo+Oi+Lf8AyeqaroWUquysHo3rzXo0W18W8TPTbMJx6NF7tyQ9F5J3xlr5r0MCxxunFbyfqeDtqMlqVj42PCngq/gcvNz586RJMlzXOTgioxE+R2pNX0SFjm4+npJaV9U1qL714nz2RJHJK58MKQsXkxHK6vepm6Ve+lTk1eEfEaejVo3GPT4z8Z7pnSsidFAqQMd7XR8Fd4u5r8jXsiypGOjfuvbTqRaXvS0+CmO02tG81xFa8DNiyLFlEWZdiyLFhBl2LIsWEGXYsixYQZdiyLFhBl2LIsWEGRYsixZdFGXYsixYQZdiyLFhBl2LIsWEGXYsixYQZdm9o+oppuUs6wNltu7xWlb3opzrFl6WtS0WrxgresXrNbcJPosrUdE1GRZcrGyYpVREV8apx+P7jWXG0N/1eqTR90kCr8kONvIvWe7MydiIiSI5qdUjWvT/ALIpo+oi8vJWJ8vSYOGwmkKlp5+0nS9Haavs63F+tC5P3j0bpyc9bg90S/iaKag/7WNhu8cdqfKik1Gv7Dgf8H8SYtg7sfn1K6c3en8ehtrh6Sz29Xc79DGcea+hmLTZM7Id2NRrEXz4nkmqyN9jDwG+GM1fmV6d1FEqOdsSdkUTG/JBrwx1Rymf9kaMvbPOI/yDbhgyJeOn6OrE/vZ7fXf61N+BpZ0bIlcs2U3IynrbujdvNb227rXuQ1sjMycn+sZEsvc96qnkeNnPJkrMKI+faDpTHaJcz8+8l2LIsWZ0d2XYsixYQZdiyLFhBl2LIsWEGXYsixYQZdiyLFhBkWLJsWXRRlWLJsWEGVYsmxYQZViybFhBlWLJsWEGVZt6QiO1XCa5EVFnYioqWi+shpWbmires4H+oj/aQvjj+cfcpkn+EnZ24jjh1DHbFGxiLDao1qJ9pT5+OOSX6qN76+41V+R9Jt+u5quIqInCC+P6Smq/bHUt5EgbjQMTlGyPgie9TXnpjnPbXK8jNgtkjDXTD8zhuRzHK17Va5OaOSlCo5EtWuRO1UPtNUkbrWx3pLIiY3IjS0c1OSo/dWu5ewYN6zsRJBxdNjtVqJ3s9ZvwpCPo41KLdTjxH1c6XMdak+LS1WkRVXsQOtvtIqePA7uwsCza4kicoYnPvvX1U+annqerOg2oysyOOObcesbWypacE3b80s5RgjZxe0pyvc7TmnaTSIahnJbBO5u82GVW9qMVUPOzvx7Z6o2ZHPWB8aL60aMrh43Zt7f4sMU2JlRsRr5kcj6St6qpV7+Ja2Ck45vSzXgVjNeLxS8J+J8rYsmxZlRoZViybFhBlWLJsWEGVYsmxYQZViybFhBlWLJsWEGRYsmxZdFWVYsmxYQZViybFhBlWLJsWEGVYsmxYQZVm9oXHW9PT/Mx/tIc+zsbI4U2btBhpExVbDI2WRycmtat8fKi+KszkiI7SmWypMz2H0O2GF9O2o0rDVytSaNGqqc0TedfwQnX9W/NzLbp2j4WPCjY2udI9m851358ua2a+3eorDtPjPxHp02HGzjzp9q6l9yp5lZO2OnZzGPz9AinyGJTXOeitTzS67uJ6N8lIveIsrPiYKUvNKOHC4HSyMyfUdgcjMyt3pXtW91tJSSIicPccz8nWZuZ+ThOXhMxJGp/ibz+C/A1czbCfN0nLwMjEjTplpjo3brYmpVNRtceS9fWcTSc9+malj5sbd5YXWrbreSqVL8FU536RXa0vEtRvOlcFtleswnO4+50vCTZ3F13OkbTWSubDfW1OLfNXInuOBsVpMOr6lK7MTpI4Wo9WKvB7lXhfdzUxtHtbJrWC3EZi/R2b6PevS729XJOSdfH3Ic7Z/WptDzVyImNkY9u5JG5a3k58+pSL5cO0pEf1j9imLLs7TP9pOtmbX5sGRLDp+Ni48EblYxnRWvBa48efuOh+UhFSLTVXrWT5NNPJ2uwOldlYOhQR5zuPTyqi0vbSJxXyObtDtC/XMfCjlg6OTHRd5+/fSKqJa1SVy+JOTNXZ3rN2+HMimKdpW0US4nGsWTYs89G9lWLJsWEGVYsmxYQZViybFhBlWLJsWEGVYsmxYQZNiyQWRUqxZICBViyQECrFkgIFWLJAQKs6+kbSaho+FPi4SxNSZUdvuZbmLytP42cYFq2tSXWUVtWtoVoPSSR8kjpJHue9yq5znLaqq81VSbJBUsVYskBAqxZICBViyQECrFkgIFWLJAQKsWSAgVYskBAqxZICBViyQEDAAB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Chat Screen Tools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48180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657225" cy="366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971800"/>
            <a:ext cx="7381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362200"/>
            <a:ext cx="54529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191000"/>
            <a:ext cx="288686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58" y="1371600"/>
            <a:ext cx="8621742" cy="5257799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>
            <a:solidFill>
              <a:schemeClr val="accent1">
                <a:satMod val="120000"/>
                <a:alpha val="51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724" y="1371600"/>
            <a:ext cx="8617676" cy="53171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2122" y="1"/>
            <a:ext cx="18932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Learning Center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419600"/>
            <a:ext cx="3429000" cy="609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atMod val="12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Duplicate of the Resume Section Previously Shown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3429000" cy="609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atMod val="12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Duplicate of the Job Links Section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The GED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8846"/>
            <a:ext cx="8991600" cy="5531367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3984396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71600" y="5943600"/>
            <a:ext cx="1981200" cy="45720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371600"/>
            <a:ext cx="6572250" cy="52578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GED Practice Tests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95400"/>
            <a:ext cx="5070808" cy="38814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438400"/>
            <a:ext cx="5105400" cy="39147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" y="4267200"/>
            <a:ext cx="3200400" cy="60960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953000"/>
            <a:ext cx="3352800" cy="685800"/>
          </a:xfrm>
          <a:prstGeom prst="rect">
            <a:avLst/>
          </a:prstGeom>
          <a:solidFill>
            <a:schemeClr val="accent5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Citizenship Test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221" y="1882775"/>
            <a:ext cx="7327557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048000" cy="3888828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828800" y="4419600"/>
            <a:ext cx="7620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833" y="2938463"/>
            <a:ext cx="7028383" cy="10239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86400" y="3429000"/>
            <a:ext cx="1676400" cy="22860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162800" y="3733800"/>
            <a:ext cx="76200" cy="2057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Office Help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80" y="1447800"/>
            <a:ext cx="8768020" cy="541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&quot;No&quot; Symbol 5"/>
          <p:cNvSpPr/>
          <p:nvPr/>
        </p:nvSpPr>
        <p:spPr>
          <a:xfrm>
            <a:off x="1371600" y="4267200"/>
            <a:ext cx="2743200" cy="2362200"/>
          </a:xfrm>
          <a:prstGeom prst="noSmoking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6324600" y="4267200"/>
            <a:ext cx="2286000" cy="2438400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7875945" cy="3929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7924800" cy="520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09700"/>
            <a:ext cx="820126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6705600" cy="536448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0" y="3505200"/>
            <a:ext cx="1371600" cy="2590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Lifelong Learning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381139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Tutoring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82775"/>
            <a:ext cx="8534400" cy="479892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1"/>
            <a:ext cx="2819400" cy="65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14800"/>
            <a:ext cx="274320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991600" cy="51816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Lab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991600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419600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4572000" cy="4572000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Building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77111"/>
            <a:ext cx="8610600" cy="558088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915399" cy="55626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Center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599658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19" y="1371600"/>
            <a:ext cx="8245281" cy="3334844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1295400"/>
            <a:ext cx="8446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24/7 Help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6400800" cy="5257800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2743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is the sky blue?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819400"/>
            <a:ext cx="3886200" cy="91440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Sessions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138" y="1882775"/>
            <a:ext cx="5345723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205558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371600"/>
            <a:ext cx="5638800" cy="53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Cloudpack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8525866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286" y="1504950"/>
            <a:ext cx="8803081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124756"/>
            <a:ext cx="5715000" cy="40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038600" y="4191000"/>
            <a:ext cx="1905000" cy="6096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029200"/>
            <a:ext cx="6153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</a:t>
            </a:r>
            <a:r>
              <a:rPr lang="en-US" dirty="0" err="1" smtClean="0"/>
              <a:t>JobNow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Strengths:</a:t>
            </a:r>
          </a:p>
          <a:p>
            <a:pPr lvl="1"/>
            <a:r>
              <a:rPr lang="en-US" sz="2000" dirty="0" smtClean="0"/>
              <a:t>Test banks- basics, GED, citizenship</a:t>
            </a:r>
          </a:p>
          <a:p>
            <a:pPr lvl="1"/>
            <a:r>
              <a:rPr lang="en-US" sz="2000" dirty="0" smtClean="0"/>
              <a:t>Live tutoring, job coaching</a:t>
            </a:r>
          </a:p>
          <a:p>
            <a:pPr lvl="1"/>
            <a:r>
              <a:rPr lang="en-US" sz="2000" dirty="0" smtClean="0"/>
              <a:t>Resume/document critiques and question answering</a:t>
            </a:r>
          </a:p>
          <a:p>
            <a:pPr lvl="2"/>
            <a:r>
              <a:rPr lang="en-US" sz="2000" dirty="0" smtClean="0"/>
              <a:t>No question is treated as obvious </a:t>
            </a:r>
          </a:p>
          <a:p>
            <a:pPr lvl="2"/>
            <a:r>
              <a:rPr lang="en-US" sz="2000" dirty="0" smtClean="0"/>
              <a:t>Coaches are not pedantic</a:t>
            </a:r>
          </a:p>
          <a:p>
            <a:pPr lvl="1"/>
            <a:r>
              <a:rPr lang="en-US" sz="2000" dirty="0" smtClean="0"/>
              <a:t>Good career resource links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sz="2000" dirty="0" smtClean="0"/>
              <a:t>Links for Office, resume materials, interviews, and career assessments are poor</a:t>
            </a:r>
          </a:p>
          <a:p>
            <a:pPr lvl="1"/>
            <a:r>
              <a:rPr lang="en-US" sz="2000" dirty="0" smtClean="0"/>
              <a:t>No morning tutoring hours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Make your Library the middleman and help patrons identify the </a:t>
            </a:r>
            <a:r>
              <a:rPr lang="en-US" sz="2400" b="1" dirty="0" err="1" smtClean="0">
                <a:solidFill>
                  <a:schemeClr val="bg1"/>
                </a:solidFill>
              </a:rPr>
              <a:t>JobNow</a:t>
            </a:r>
            <a:r>
              <a:rPr lang="en-US" sz="2400" b="1" dirty="0" smtClean="0">
                <a:solidFill>
                  <a:schemeClr val="bg1"/>
                </a:solidFill>
              </a:rPr>
              <a:t> tools with you instead</a:t>
            </a:r>
          </a:p>
          <a:p>
            <a:r>
              <a:rPr lang="en-US" sz="2400" dirty="0" smtClean="0"/>
              <a:t>After school homework lab using </a:t>
            </a:r>
            <a:r>
              <a:rPr lang="en-US" sz="2400" dirty="0" err="1" smtClean="0"/>
              <a:t>JobNow</a:t>
            </a:r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JobNow</a:t>
            </a:r>
            <a:r>
              <a:rPr lang="en-US" sz="2400" dirty="0" smtClean="0"/>
              <a:t> tests as evaluation metrics for your computer classes</a:t>
            </a:r>
          </a:p>
          <a:p>
            <a:r>
              <a:rPr lang="en-US" sz="2400" dirty="0" smtClean="0"/>
              <a:t>Citizenship, GED, or general “Stump the Expert” programs</a:t>
            </a:r>
          </a:p>
          <a:p>
            <a:r>
              <a:rPr lang="en-US" sz="2400" dirty="0" smtClean="0"/>
              <a:t>Free editors for authors</a:t>
            </a:r>
          </a:p>
          <a:p>
            <a:r>
              <a:rPr lang="en-US" sz="2400" dirty="0" smtClean="0"/>
              <a:t>outsource reference questions to </a:t>
            </a:r>
            <a:r>
              <a:rPr lang="en-US" sz="2400" dirty="0" err="1" smtClean="0"/>
              <a:t>JobNow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JobNow</a:t>
            </a:r>
            <a:r>
              <a:rPr lang="en-US" dirty="0" smtClean="0"/>
              <a:t>! Homepage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2866459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and Prizes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dirty="0" smtClean="0"/>
              <a:t>Who can name the 4 primary sections of </a:t>
            </a:r>
            <a:r>
              <a:rPr lang="en-US" dirty="0" err="1" smtClean="0"/>
              <a:t>JobNow</a:t>
            </a:r>
            <a:r>
              <a:rPr lang="en-US" dirty="0" smtClean="0"/>
              <a:t> visible on the home screen?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What did I mention was not needed to create an account?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What is the name of </a:t>
            </a:r>
            <a:r>
              <a:rPr lang="en-US" dirty="0" err="1" smtClean="0"/>
              <a:t>JobNow’s</a:t>
            </a:r>
            <a:r>
              <a:rPr lang="en-US" dirty="0" smtClean="0"/>
              <a:t> cloud based file storage tool?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Which of the following was not listed as a career </a:t>
            </a:r>
            <a:r>
              <a:rPr lang="en-US" smtClean="0"/>
              <a:t>suggestion after </a:t>
            </a:r>
            <a:r>
              <a:rPr lang="en-US" dirty="0" smtClean="0"/>
              <a:t>I completed a career aptitude test through </a:t>
            </a:r>
            <a:r>
              <a:rPr lang="en-US" dirty="0" err="1" smtClean="0"/>
              <a:t>JobNow</a:t>
            </a:r>
            <a:r>
              <a:rPr lang="en-US" dirty="0" smtClean="0"/>
              <a:t>?:</a:t>
            </a:r>
          </a:p>
          <a:p>
            <a:pPr marL="578358" indent="-514350">
              <a:buNone/>
            </a:pPr>
            <a:r>
              <a:rPr lang="en-US" sz="3500" b="1" dirty="0" smtClean="0"/>
              <a:t>sports agent, gaming manager, kindergarten teach, librarian</a:t>
            </a:r>
          </a:p>
          <a:p>
            <a:pPr marL="578358" indent="-514350">
              <a:buNone/>
            </a:pPr>
            <a:endParaRPr lang="en-US" dirty="0" smtClean="0"/>
          </a:p>
          <a:p>
            <a:pPr marL="578358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450026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In/Creating Accounts</a:t>
            </a:r>
            <a:endParaRPr lang="en-US" dirty="0"/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745236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>
            <a:off x="4114800" y="3581400"/>
            <a:ext cx="2057400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4800600"/>
            <a:ext cx="25146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 Email Necessary!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51" y="1600201"/>
            <a:ext cx="8821702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&quot;No&quot; Symbol 3"/>
          <p:cNvSpPr/>
          <p:nvPr/>
        </p:nvSpPr>
        <p:spPr>
          <a:xfrm>
            <a:off x="6019800" y="1905000"/>
            <a:ext cx="2057400" cy="1828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990600" y="1828800"/>
            <a:ext cx="1981200" cy="1905000"/>
          </a:xfrm>
          <a:prstGeom prst="smileyFac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3505200" y="1905000"/>
            <a:ext cx="1981200" cy="1905000"/>
          </a:xfrm>
          <a:prstGeom prst="smileyFac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429000" y="3886200"/>
            <a:ext cx="1981200" cy="1905000"/>
          </a:xfrm>
          <a:prstGeom prst="smileyFac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Resume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56" y="1219200"/>
            <a:ext cx="88392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57300"/>
            <a:ext cx="8382000" cy="5600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Templates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399"/>
            <a:ext cx="5791200" cy="42381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200400" y="4191000"/>
            <a:ext cx="17526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676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Resources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18" y="1481137"/>
            <a:ext cx="7937282" cy="53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Lab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7710323" cy="1033462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648200"/>
            <a:ext cx="7696200" cy="1600200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33400"/>
            <a:ext cx="3541112" cy="2667000"/>
          </a:xfrm>
          <a:prstGeom prst="rect">
            <a:avLst/>
          </a:prstGeom>
          <a:noFill/>
          <a:ln w="9525">
            <a:solidFill>
              <a:schemeClr val="accent1">
                <a:satMod val="12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566</TotalTime>
  <Words>279</Words>
  <Application>Microsoft Office PowerPoint</Application>
  <PresentationFormat>On-screen Show (4:3)</PresentationFormat>
  <Paragraphs>58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A Stroll Through JOBNOW!</vt:lpstr>
      <vt:lpstr>Getting Started</vt:lpstr>
      <vt:lpstr>JobNow! Homepage</vt:lpstr>
      <vt:lpstr>Logging In/Creating Accounts</vt:lpstr>
      <vt:lpstr>The Resources</vt:lpstr>
      <vt:lpstr>Write The Resume</vt:lpstr>
      <vt:lpstr>Resume Templates</vt:lpstr>
      <vt:lpstr>Resume Resources</vt:lpstr>
      <vt:lpstr>Resume Lab</vt:lpstr>
      <vt:lpstr>PowerPoint Presentation</vt:lpstr>
      <vt:lpstr>Ace The Interview</vt:lpstr>
      <vt:lpstr>Interview Resources</vt:lpstr>
      <vt:lpstr>Live Interview Coach</vt:lpstr>
      <vt:lpstr>The Chat Screen Tools</vt:lpstr>
      <vt:lpstr>Adult Learning Center</vt:lpstr>
      <vt:lpstr>Pass The GED</vt:lpstr>
      <vt:lpstr>GED Practice Tests</vt:lpstr>
      <vt:lpstr>US Citizenship Test</vt:lpstr>
      <vt:lpstr>Microsoft Office Help</vt:lpstr>
      <vt:lpstr>Lifelong Learning</vt:lpstr>
      <vt:lpstr>Live Tutoring</vt:lpstr>
      <vt:lpstr>Writing Lab</vt:lpstr>
      <vt:lpstr>Skills Building</vt:lpstr>
      <vt:lpstr>Test Center</vt:lpstr>
      <vt:lpstr>24/7 Help</vt:lpstr>
      <vt:lpstr>Past Sessions</vt:lpstr>
      <vt:lpstr>My Cloudpack</vt:lpstr>
      <vt:lpstr>Assessment of JobNow!</vt:lpstr>
      <vt:lpstr>Ideas moving forward</vt:lpstr>
      <vt:lpstr>Trivia and Prizes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Guide to JOBNOW!</dc:title>
  <dc:creator>Internet #9</dc:creator>
  <cp:lastModifiedBy>Pat Finnerty</cp:lastModifiedBy>
  <cp:revision>78</cp:revision>
  <dcterms:created xsi:type="dcterms:W3CDTF">2011-09-20T17:54:52Z</dcterms:created>
  <dcterms:modified xsi:type="dcterms:W3CDTF">2013-10-30T18:45:41Z</dcterms:modified>
</cp:coreProperties>
</file>