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3" r:id="rId7"/>
    <p:sldId id="261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AF79-1238-44D1-8FFC-122F3A890AF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06797BC-9D23-4627-8FCC-0522149C6D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AF79-1238-44D1-8FFC-122F3A890AF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97BC-9D23-4627-8FCC-0522149C6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AF79-1238-44D1-8FFC-122F3A890AF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97BC-9D23-4627-8FCC-0522149C6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AF79-1238-44D1-8FFC-122F3A890AF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97BC-9D23-4627-8FCC-0522149C6D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AF79-1238-44D1-8FFC-122F3A890AF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06797BC-9D23-4627-8FCC-0522149C6D4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AF79-1238-44D1-8FFC-122F3A890AF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97BC-9D23-4627-8FCC-0522149C6D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AF79-1238-44D1-8FFC-122F3A890AF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97BC-9D23-4627-8FCC-0522149C6D4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AF79-1238-44D1-8FFC-122F3A890AF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97BC-9D23-4627-8FCC-0522149C6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AF79-1238-44D1-8FFC-122F3A890AF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97BC-9D23-4627-8FCC-0522149C6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AF79-1238-44D1-8FFC-122F3A890AF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97BC-9D23-4627-8FCC-0522149C6D4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AF79-1238-44D1-8FFC-122F3A890AF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06797BC-9D23-4627-8FCC-0522149C6D4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36AF79-1238-44D1-8FFC-122F3A890AF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06797BC-9D23-4627-8FCC-0522149C6D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Ontario Public Library Displays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72419" y="1094581"/>
            <a:ext cx="6318250" cy="473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82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:\Pictures\2011Pictures\2.23.2012 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6979920" cy="5234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:\Pictures\2011Pictures\2.23.2012 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33400"/>
            <a:ext cx="4495800" cy="599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:\Pictures\2011Pictures\2.23.2012 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7645400" cy="5734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EXEC\Pictures\2012Pictures\DreamBigDisplay\100_0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741920" cy="5806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EXEC\Pictures\2012Pictures\2012Halloween Pictures\Camerapictires7.6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823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EXEC\Pictures\2012Pictures\2012Halloween Pictures\Camerapictires7.6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33400"/>
            <a:ext cx="7721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254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1534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4013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</TotalTime>
  <Words>4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Equity</vt:lpstr>
      <vt:lpstr>Ontario Public Library Displays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Ontario Public Library Displays</dc:title>
  <dc:creator>EXEC</dc:creator>
  <cp:lastModifiedBy>Anne R</cp:lastModifiedBy>
  <cp:revision>4</cp:revision>
  <dcterms:created xsi:type="dcterms:W3CDTF">2013-01-17T20:50:08Z</dcterms:created>
  <dcterms:modified xsi:type="dcterms:W3CDTF">2013-01-17T21:53:14Z</dcterms:modified>
</cp:coreProperties>
</file>