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57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22D8-6B49-4F4A-A263-81D858712598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B71E-0BC0-422C-8A1E-8EA6CAFE9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hemed\daughters of creative s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624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creativedaughters@yahoo.com</a:t>
            </a:r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2430"/>
            <a:ext cx="4343400" cy="66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4648200"/>
            <a:ext cx="518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www.gretchensepik.com</a:t>
            </a:r>
            <a:endParaRPr lang="en-U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1066800"/>
            <a:ext cx="586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youngschoolirishdance.com</a:t>
            </a:r>
            <a:endParaRPr lang="en-US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 noChangeShapeType="1"/>
          </p:cNvSpPr>
          <p:nvPr/>
        </p:nvSpPr>
        <p:spPr bwMode="auto">
          <a:xfrm>
            <a:off x="2324100" y="2495550"/>
            <a:ext cx="4114800" cy="160020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88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Why I love my library...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 noChangeShapeType="1"/>
          </p:cNvSpPr>
          <p:nvPr/>
        </p:nvSpPr>
        <p:spPr bwMode="auto">
          <a:xfrm>
            <a:off x="3181350" y="1809750"/>
            <a:ext cx="3314700" cy="62865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CR A Extended" pitchFamily="50" charset="0"/>
                <a:cs typeface="Arial" pitchFamily="34" charset="0"/>
              </a:rPr>
              <a:t>National Library Week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CR A Extended" pitchFamily="50" charset="0"/>
                <a:cs typeface="Arial" pitchFamily="34" charset="0"/>
              </a:rPr>
              <a:t>2011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324100" y="1809750"/>
            <a:ext cx="773113" cy="476250"/>
            <a:chOff x="108127800" y="108470700"/>
            <a:chExt cx="773620" cy="475488"/>
          </a:xfrm>
        </p:grpSpPr>
        <p:sp>
          <p:nvSpPr>
            <p:cNvPr id="5125" name="Oval 5"/>
            <p:cNvSpPr>
              <a:spLocks noChangeArrowheads="1" noChangeShapeType="1"/>
            </p:cNvSpPr>
            <p:nvPr/>
          </p:nvSpPr>
          <p:spPr bwMode="auto">
            <a:xfrm>
              <a:off x="108127800" y="108636085"/>
              <a:ext cx="162865" cy="165388"/>
            </a:xfrm>
            <a:prstGeom prst="ellipse">
              <a:avLst/>
            </a:prstGeom>
            <a:solidFill>
              <a:srgbClr val="336666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Oval 6"/>
            <p:cNvSpPr>
              <a:spLocks noChangeArrowheads="1" noChangeShapeType="1"/>
            </p:cNvSpPr>
            <p:nvPr/>
          </p:nvSpPr>
          <p:spPr bwMode="auto">
            <a:xfrm>
              <a:off x="108372099" y="108636085"/>
              <a:ext cx="162869" cy="165388"/>
            </a:xfrm>
            <a:prstGeom prst="ellipse">
              <a:avLst/>
            </a:prstGeom>
            <a:solidFill>
              <a:srgbClr val="99CCCC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Oval 7"/>
            <p:cNvSpPr>
              <a:spLocks noChangeArrowheads="1" noChangeShapeType="1"/>
            </p:cNvSpPr>
            <p:nvPr/>
          </p:nvSpPr>
          <p:spPr bwMode="auto">
            <a:xfrm>
              <a:off x="108616401" y="108636085"/>
              <a:ext cx="162869" cy="165388"/>
            </a:xfrm>
            <a:prstGeom prst="ellipse">
              <a:avLst/>
            </a:prstGeom>
            <a:solidFill>
              <a:srgbClr val="CCCCCC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08901420" y="108470700"/>
              <a:ext cx="0" cy="47548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9" name="Picture 9" descr="building1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4324350"/>
            <a:ext cx="1428750" cy="917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324350" y="4267200"/>
            <a:ext cx="2114550" cy="800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Sincerely,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Franklin Gothic Boo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________________________________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(your first name)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09800" y="1752600"/>
            <a:ext cx="4343400" cy="3543300"/>
          </a:xfrm>
          <a:prstGeom prst="rect">
            <a:avLst/>
          </a:prstGeom>
          <a:noFill/>
          <a:ln w="12700" algn="in">
            <a:solidFill>
              <a:srgbClr val="3366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hemed\bluebird bo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594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bluebirdprograms@aol.com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 Library\Pictures\Banned Books Week 2011\IMG_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hemed\veterans 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 Library</dc:creator>
  <cp:lastModifiedBy>meetingroom</cp:lastModifiedBy>
  <cp:revision>7</cp:revision>
  <dcterms:created xsi:type="dcterms:W3CDTF">2013-01-18T13:31:29Z</dcterms:created>
  <dcterms:modified xsi:type="dcterms:W3CDTF">2013-01-18T16:32:32Z</dcterms:modified>
</cp:coreProperties>
</file>