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0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1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9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5900-855C-4BE5-80BA-7D3179FB11E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B6E2-D9FB-41B9-AB12-EF93A16EA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POSsum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2780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POStmortem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9720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POStpone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0240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POStal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784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POStern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072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POStnasal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4125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POSsum</vt:lpstr>
      <vt:lpstr>POStmortem</vt:lpstr>
      <vt:lpstr>POStpone</vt:lpstr>
      <vt:lpstr>POStal</vt:lpstr>
      <vt:lpstr>POStern</vt:lpstr>
      <vt:lpstr>POStnasal</vt:lpstr>
    </vt:vector>
  </TitlesOfParts>
  <Company>Pioneer Library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POSsum</dc:title>
  <dc:creator>cguthrie</dc:creator>
  <cp:lastModifiedBy>cguthrie</cp:lastModifiedBy>
  <cp:revision>3</cp:revision>
  <dcterms:created xsi:type="dcterms:W3CDTF">2012-06-13T18:40:36Z</dcterms:created>
  <dcterms:modified xsi:type="dcterms:W3CDTF">2012-06-14T19:31:30Z</dcterms:modified>
</cp:coreProperties>
</file>