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EFDED-346A-4DDE-A3E8-5E9EC057D5F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277F-F9B8-4478-9674-7DC7C6A6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– someone wanting a resume book doesn’t want a book – they want a job </a:t>
            </a:r>
          </a:p>
          <a:p>
            <a:r>
              <a:rPr lang="en-US" dirty="0" smtClean="0"/>
              <a:t>– someone wants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pregnacy</a:t>
            </a:r>
            <a:r>
              <a:rPr lang="en-US" baseline="0" dirty="0" smtClean="0"/>
              <a:t> book because they are going to have a baby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77F-F9B8-4478-9674-7DC7C6A662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4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8FB94C3-10AE-4D38-BBF2-DDDB2CF61C1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9A2B-2E8F-44AE-BE9C-E74DD1438B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Ellen’s NYLA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9070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</a:t>
            </a:r>
            <a:r>
              <a:rPr lang="en-US" dirty="0" err="1" smtClean="0"/>
              <a:t>Bohjalian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rates increase due to vampires and zombies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916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and Underwear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Won’t wear woman’s but will wear another man’s in </a:t>
            </a:r>
            <a:r>
              <a:rPr lang="en-US" smtClean="0"/>
              <a:t>a pinch.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639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Futureproofing</a:t>
            </a:r>
            <a:r>
              <a:rPr lang="en-US" dirty="0" smtClean="0"/>
              <a:t> your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517494" y="667540"/>
            <a:ext cx="4658735" cy="5374864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George Needham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focused on sharing and less on protecting.</a:t>
            </a:r>
          </a:p>
          <a:p>
            <a:r>
              <a:rPr lang="en-US" dirty="0" smtClean="0"/>
              <a:t>Our job is to move stuff.</a:t>
            </a:r>
          </a:p>
          <a:p>
            <a:r>
              <a:rPr lang="en-US" dirty="0" smtClean="0"/>
              <a:t>Set up service so people can succeed. Keep them from getting stuck</a:t>
            </a:r>
          </a:p>
          <a:p>
            <a:r>
              <a:rPr lang="en-US" dirty="0" smtClean="0"/>
              <a:t>Describe things in terms of what users do, not what we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Neighborhoods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Health Resources – Memory Loss”</a:t>
            </a:r>
          </a:p>
          <a:p>
            <a:pPr marL="0" indent="0">
              <a:buNone/>
            </a:pPr>
            <a:r>
              <a:rPr lang="en-US" dirty="0" smtClean="0"/>
              <a:t>Selections from </a:t>
            </a:r>
          </a:p>
          <a:p>
            <a:pPr marL="0" indent="0">
              <a:buNone/>
            </a:pPr>
            <a:r>
              <a:rPr lang="en-US" dirty="0" smtClean="0"/>
              <a:t>612</a:t>
            </a:r>
          </a:p>
          <a:p>
            <a:pPr marL="0" indent="0">
              <a:buNone/>
            </a:pPr>
            <a:r>
              <a:rPr lang="en-US" dirty="0" smtClean="0"/>
              <a:t>616</a:t>
            </a:r>
          </a:p>
          <a:p>
            <a:pPr marL="0" indent="0">
              <a:buNone/>
            </a:pPr>
            <a:r>
              <a:rPr lang="en-US" dirty="0" smtClean="0"/>
              <a:t>618</a:t>
            </a:r>
          </a:p>
          <a:p>
            <a:pPr marL="0" indent="0">
              <a:buNone/>
            </a:pPr>
            <a:r>
              <a:rPr lang="en-US" dirty="0" smtClean="0"/>
              <a:t>362</a:t>
            </a:r>
          </a:p>
          <a:p>
            <a:pPr marL="0" indent="0">
              <a:buNone/>
            </a:pPr>
            <a:r>
              <a:rPr lang="en-US" dirty="0" smtClean="0"/>
              <a:t>153</a:t>
            </a:r>
          </a:p>
          <a:p>
            <a:pPr marL="0" indent="0">
              <a:buNone/>
            </a:pPr>
            <a:r>
              <a:rPr lang="en-US" dirty="0" smtClean="0"/>
              <a:t>155</a:t>
            </a:r>
          </a:p>
          <a:p>
            <a:pPr marL="0" indent="0">
              <a:buNone/>
            </a:pPr>
            <a:r>
              <a:rPr lang="en-US" dirty="0" smtClean="0"/>
              <a:t>Signs directing  “More”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226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the Majority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exception as exceptions</a:t>
            </a:r>
          </a:p>
          <a:p>
            <a:r>
              <a:rPr lang="en-US" dirty="0" smtClean="0"/>
              <a:t>More tools, fewer rules</a:t>
            </a:r>
          </a:p>
          <a:p>
            <a:r>
              <a:rPr lang="en-US" dirty="0" smtClean="0"/>
              <a:t>Not just one right or fair way to do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32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books back is less important than getting the people back</a:t>
            </a:r>
          </a:p>
          <a:p>
            <a:r>
              <a:rPr lang="en-US" dirty="0" smtClean="0"/>
              <a:t>Unclutter the service desk (not circulation – which is something your blood does)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757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Presume Innocence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everyone to be a first </a:t>
            </a:r>
            <a:r>
              <a:rPr lang="en-US" dirty="0" err="1" smtClean="0"/>
              <a:t>reponder</a:t>
            </a:r>
            <a:r>
              <a:rPr lang="en-US" dirty="0" smtClean="0"/>
              <a:t> – everyone who works in the library should be expected to be able to do what we expect the public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775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-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services to predictable life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697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Passion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Passion demonstrate results in better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242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kids / Tweens /Teens as Advocates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Kids tell grownups what is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864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26</TotalTime>
  <Words>243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Kilter</vt:lpstr>
      <vt:lpstr>Ellen’s NYLA</vt:lpstr>
      <vt:lpstr>Futureproofing your library</vt:lpstr>
      <vt:lpstr>Information Neighborhoods</vt:lpstr>
      <vt:lpstr>Design for the Majority</vt:lpstr>
      <vt:lpstr>Demonstrate hospitality</vt:lpstr>
      <vt:lpstr>Presume Innocence</vt:lpstr>
      <vt:lpstr>Priority - Transformations</vt:lpstr>
      <vt:lpstr>Show Passion</vt:lpstr>
      <vt:lpstr>Get kids / Tweens /Teens as Advocates</vt:lpstr>
      <vt:lpstr>Chris Bohjalian</vt:lpstr>
      <vt:lpstr>Chris and Underwear</vt:lpstr>
    </vt:vector>
  </TitlesOfParts>
  <Company>Pioneer Library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Ellen’s NYLA</dc:title>
  <dc:creator>Ellen Reynolds</dc:creator>
  <cp:lastModifiedBy>Ellen Reynolds</cp:lastModifiedBy>
  <cp:revision>4</cp:revision>
  <dcterms:created xsi:type="dcterms:W3CDTF">2011-11-17T22:32:03Z</dcterms:created>
  <dcterms:modified xsi:type="dcterms:W3CDTF">2011-11-17T23:00:04Z</dcterms:modified>
</cp:coreProperties>
</file>